
<file path=[Content_Types].xml><?xml version="1.0" encoding="utf-8"?>
<Types xmlns="http://schemas.openxmlformats.org/package/2006/content-types">
  <Default Extension="mp3" ContentType="audio/mpe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notesMasterIdLst>
    <p:notesMasterId r:id="rId19"/>
  </p:notesMasterIdLst>
  <p:sldIdLst>
    <p:sldId id="256" r:id="rId3"/>
    <p:sldId id="257" r:id="rId4"/>
    <p:sldId id="266" r:id="rId5"/>
    <p:sldId id="268" r:id="rId6"/>
    <p:sldId id="295" r:id="rId7"/>
    <p:sldId id="277" r:id="rId8"/>
    <p:sldId id="278" r:id="rId9"/>
    <p:sldId id="346" r:id="rId10"/>
    <p:sldId id="296" r:id="rId11"/>
    <p:sldId id="329" r:id="rId12"/>
    <p:sldId id="330" r:id="rId13"/>
    <p:sldId id="332" r:id="rId14"/>
    <p:sldId id="281" r:id="rId15"/>
    <p:sldId id="291" r:id="rId16"/>
    <p:sldId id="331" r:id="rId17"/>
    <p:sldId id="303" r:id="rId18"/>
  </p:sldIdLst>
  <p:sldSz cx="9144000" cy="5143500" type="screen16x9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66">
          <p15:clr>
            <a:srgbClr val="A4A3A4"/>
          </p15:clr>
        </p15:guide>
        <p15:guide id="2" pos="299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>
    <p:restoredLeft sz="17370" autoAdjust="0"/>
    <p:restoredTop sz="94660"/>
  </p:normalViewPr>
  <p:slideViewPr>
    <p:cSldViewPr>
      <p:cViewPr>
        <p:scale>
          <a:sx n="70" d="100"/>
          <a:sy n="70" d="100"/>
        </p:scale>
        <p:origin x="738" y="696"/>
      </p:cViewPr>
      <p:guideLst>
        <p:guide orient="horz" pos="1666"/>
        <p:guide pos="2991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0" d="100"/>
        <a:sy n="6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2018/11/5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76754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10049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DE0E0-4B9C-4D21-B8B3-445CA229B23D}" type="datetimeFigureOut">
              <a:rPr lang="zh-CN" altLang="en-US" smtClean="0"/>
              <a:t>2018/11/5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1CF63-9FF9-41B0-ABAF-FC9210934C6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Tm="0">
    <p:cover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DE0E0-4B9C-4D21-B8B3-445CA229B23D}" type="datetimeFigureOut">
              <a:rPr lang="zh-CN" altLang="en-US" smtClean="0"/>
              <a:t>2018/11/5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1CF63-9FF9-41B0-ABAF-FC9210934C6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Tm="0">
    <p:cover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DE0E0-4B9C-4D21-B8B3-445CA229B23D}" type="datetimeFigureOut">
              <a:rPr lang="zh-CN" altLang="en-US" smtClean="0"/>
              <a:t>2018/11/5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1CF63-9FF9-41B0-ABAF-FC9210934C6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Tm="0">
    <p:cover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DE0E0-4B9C-4D21-B8B3-445CA229B23D}" type="datetimeFigureOut">
              <a:rPr lang="zh-CN" altLang="en-US" smtClean="0"/>
              <a:t>2018/11/5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1CF63-9FF9-41B0-ABAF-FC9210934C6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Tm="0">
    <p:cover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701529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2018/11/5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2018/11/5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3442097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2018/11/5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2018/11/5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333829"/>
            <a:ext cx="3655181" cy="617934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1999034"/>
            <a:ext cx="3655181" cy="264321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333829"/>
            <a:ext cx="3673182" cy="617934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1999034"/>
            <a:ext cx="3673182" cy="264321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2018/11/5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2018/11/5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2018/11/5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DE0E0-4B9C-4D21-B8B3-445CA229B23D}" type="datetimeFigureOut">
              <a:rPr lang="zh-CN" altLang="en-US" smtClean="0"/>
              <a:t>2018/11/5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1CF63-9FF9-41B0-ABAF-FC9210934C6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Tm="0">
    <p:cover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3124012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342901"/>
            <a:ext cx="4629150" cy="4052888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3124012" cy="2858691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2018/11/5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2018/11/5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628650" y="273844"/>
            <a:ext cx="7886700" cy="4358879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2018/11/5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DE0E0-4B9C-4D21-B8B3-445CA229B23D}" type="datetimeFigureOut">
              <a:rPr lang="zh-CN" altLang="en-US" smtClean="0"/>
              <a:t>2018/11/5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1CF63-9FF9-41B0-ABAF-FC9210934C6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Tm="0">
    <p:cover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DE0E0-4B9C-4D21-B8B3-445CA229B23D}" type="datetimeFigureOut">
              <a:rPr lang="zh-CN" altLang="en-US" smtClean="0"/>
              <a:t>2018/11/5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1CF63-9FF9-41B0-ABAF-FC9210934C6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Tm="0">
    <p:cover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DE0E0-4B9C-4D21-B8B3-445CA229B23D}" type="datetimeFigureOut">
              <a:rPr lang="zh-CN" altLang="en-US" smtClean="0"/>
              <a:t>2018/11/5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1CF63-9FF9-41B0-ABAF-FC9210934C6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Tm="0">
    <p:cover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DE0E0-4B9C-4D21-B8B3-445CA229B23D}" type="datetimeFigureOut">
              <a:rPr lang="zh-CN" altLang="en-US" smtClean="0"/>
              <a:t>2018/11/5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1CF63-9FF9-41B0-ABAF-FC9210934C6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Tm="0">
    <p:cover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/>
        </p:nvSpPr>
        <p:spPr>
          <a:xfrm>
            <a:off x="0" y="555526"/>
            <a:ext cx="9152696" cy="16498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 userDrawn="1"/>
        </p:nvSpPr>
        <p:spPr>
          <a:xfrm>
            <a:off x="4315" y="0"/>
            <a:ext cx="9148381" cy="68734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0" y="5020022"/>
            <a:ext cx="9148381" cy="123478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 spd="slow" advTm="0">
    <p:cover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DE0E0-4B9C-4D21-B8B3-445CA229B23D}" type="datetimeFigureOut">
              <a:rPr lang="zh-CN" altLang="en-US" smtClean="0"/>
              <a:t>2018/11/5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1CF63-9FF9-41B0-ABAF-FC9210934C6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Tm="0">
    <p:cover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DE0E0-4B9C-4D21-B8B3-445CA229B23D}" type="datetimeFigureOut">
              <a:rPr lang="zh-CN" altLang="en-US" smtClean="0"/>
              <a:t>2018/11/5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1CF63-9FF9-41B0-ABAF-FC9210934C6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Tm="0">
    <p:cover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6DE0E0-4B9C-4D21-B8B3-445CA229B23D}" type="datetimeFigureOut">
              <a:rPr lang="zh-CN" altLang="en-US" smtClean="0"/>
              <a:t>2018/11/5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21CF63-9FF9-41B0-ABAF-FC9210934C6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slow" advTm="0">
    <p:cover/>
  </p:transition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  <a:t>2018/11/5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3" descr="D:\Desktop\素材\素描城市.png"/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chemeClr val="tx2">
                <a:lumMod val="50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015" y="1635646"/>
            <a:ext cx="7753351" cy="2009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矩形 10"/>
          <p:cNvSpPr/>
          <p:nvPr/>
        </p:nvSpPr>
        <p:spPr>
          <a:xfrm>
            <a:off x="0" y="3219822"/>
            <a:ext cx="9148381" cy="1923678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2150194" y="3509595"/>
            <a:ext cx="48523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sz="3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述职报告</a:t>
            </a:r>
            <a:endParaRPr lang="zh-CN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236122" y="4280197"/>
            <a:ext cx="4680519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     </a:t>
            </a:r>
            <a:r>
              <a:rPr lang="zh-CN" altLang="en-US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李    敏    </a:t>
            </a:r>
            <a:r>
              <a:rPr lang="en-US" altLang="zh-CN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endParaRPr lang="zh-CN" altLang="en-US" sz="1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7" name="克罗地亚狂想曲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75307" y="-562044"/>
            <a:ext cx="456962" cy="45709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 advTm="0">
        <p14:vortex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numSld="999">
                <p:cTn id="24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  <p:bldLst>
      <p:bldP spid="11" grpId="0" animBg="1"/>
      <p:bldP spid="12" grpId="0"/>
      <p:bldP spid="1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576580" y="1652905"/>
            <a:ext cx="2516505" cy="2584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auto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200" dirty="0" smtClean="0">
                <a:sym typeface="+mn-ea"/>
              </a:rPr>
              <a:t>基金会</a:t>
            </a:r>
            <a:r>
              <a:rPr lang="zh-CN" altLang="en-US" sz="1200" dirty="0">
                <a:sym typeface="+mn-ea"/>
              </a:rPr>
              <a:t>网站开发后每项的填充和优化 </a:t>
            </a:r>
            <a:endParaRPr lang="zh-CN" altLang="en-US" sz="1200" dirty="0"/>
          </a:p>
          <a:p>
            <a:pPr marL="285750" indent="-285750" fontAlgn="auto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200" dirty="0">
                <a:sym typeface="+mn-ea"/>
              </a:rPr>
              <a:t>关于我们 </a:t>
            </a:r>
            <a:r>
              <a:rPr lang="en-US" altLang="zh-CN" sz="1200" dirty="0">
                <a:sym typeface="+mn-ea"/>
              </a:rPr>
              <a:t>&gt; </a:t>
            </a:r>
            <a:r>
              <a:rPr lang="en-US" altLang="zh-CN" sz="1200" dirty="0" err="1">
                <a:sym typeface="+mn-ea"/>
              </a:rPr>
              <a:t>基金会简介</a:t>
            </a:r>
            <a:r>
              <a:rPr lang="en-US" altLang="zh-CN" sz="1200" dirty="0">
                <a:sym typeface="+mn-ea"/>
              </a:rPr>
              <a:t>  </a:t>
            </a:r>
            <a:r>
              <a:rPr lang="en-US" altLang="zh-CN" sz="1200" dirty="0" err="1">
                <a:sym typeface="+mn-ea"/>
              </a:rPr>
              <a:t>校领导致辞</a:t>
            </a:r>
            <a:r>
              <a:rPr lang="en-US" altLang="zh-CN" sz="1200" dirty="0">
                <a:sym typeface="+mn-ea"/>
              </a:rPr>
              <a:t>  </a:t>
            </a:r>
            <a:r>
              <a:rPr lang="en-US" altLang="zh-CN" sz="1200" dirty="0" err="1">
                <a:sym typeface="+mn-ea"/>
              </a:rPr>
              <a:t>理事长致辞</a:t>
            </a:r>
            <a:r>
              <a:rPr lang="en-US" altLang="zh-CN" sz="1200" dirty="0">
                <a:sym typeface="+mn-ea"/>
              </a:rPr>
              <a:t>  </a:t>
            </a:r>
            <a:r>
              <a:rPr lang="en-US" altLang="zh-CN" sz="1200" dirty="0" err="1">
                <a:sym typeface="+mn-ea"/>
              </a:rPr>
              <a:t>规章制度</a:t>
            </a:r>
            <a:r>
              <a:rPr lang="en-US" altLang="zh-CN" sz="1200" dirty="0">
                <a:sym typeface="+mn-ea"/>
              </a:rPr>
              <a:t>  </a:t>
            </a:r>
            <a:r>
              <a:rPr lang="en-US" altLang="zh-CN" sz="1200" dirty="0" err="1">
                <a:sym typeface="+mn-ea"/>
              </a:rPr>
              <a:t>组织机构</a:t>
            </a:r>
            <a:r>
              <a:rPr lang="zh-CN" altLang="en-US" sz="1200" dirty="0">
                <a:sym typeface="+mn-ea"/>
              </a:rPr>
              <a:t>的搜集填写</a:t>
            </a:r>
            <a:endParaRPr lang="zh-CN" altLang="en-US" sz="1200" dirty="0"/>
          </a:p>
          <a:p>
            <a:pPr marL="285750" indent="-285750" fontAlgn="auto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200" dirty="0">
                <a:sym typeface="+mn-ea"/>
              </a:rPr>
              <a:t>新闻中心 </a:t>
            </a:r>
            <a:r>
              <a:rPr lang="en-US" altLang="zh-CN" sz="1200" dirty="0">
                <a:sym typeface="+mn-ea"/>
              </a:rPr>
              <a:t>&gt; </a:t>
            </a:r>
            <a:r>
              <a:rPr lang="zh-CN" altLang="en-US" sz="1200" dirty="0">
                <a:sym typeface="+mn-ea"/>
              </a:rPr>
              <a:t>新闻头条 通知公告每项搜集填写排版</a:t>
            </a:r>
            <a:r>
              <a:rPr lang="en-US" altLang="zh-CN" sz="1200" dirty="0">
                <a:sym typeface="+mn-ea"/>
              </a:rPr>
              <a:t>6</a:t>
            </a:r>
            <a:r>
              <a:rPr lang="zh-CN" altLang="en-US" sz="1200" dirty="0">
                <a:sym typeface="+mn-ea"/>
              </a:rPr>
              <a:t>条</a:t>
            </a:r>
            <a:endParaRPr lang="zh-CN" altLang="en-US" sz="1200" dirty="0"/>
          </a:p>
          <a:p>
            <a:pPr marL="285750" indent="-285750" fontAlgn="auto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200" dirty="0">
                <a:sym typeface="+mn-ea"/>
              </a:rPr>
              <a:t>捐赠项目  捐赠指南 捐赠鸣谢 捐赠使用的整理和填充等</a:t>
            </a:r>
            <a:endParaRPr lang="zh-CN" altLang="en-US" dirty="0"/>
          </a:p>
        </p:txBody>
      </p:sp>
      <p:pic>
        <p:nvPicPr>
          <p:cNvPr id="7" name="图片 6" descr="5N`H{S9I[YSN986%D_IQ]SC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0895" y="1724660"/>
            <a:ext cx="2345055" cy="1140460"/>
          </a:xfrm>
          <a:prstGeom prst="rect">
            <a:avLst/>
          </a:prstGeom>
        </p:spPr>
      </p:pic>
      <p:pic>
        <p:nvPicPr>
          <p:cNvPr id="8" name="图片 7" descr="41{VJ]8]MZ3TB{GS2}(L_7Y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0105" y="3179445"/>
            <a:ext cx="2453640" cy="1140460"/>
          </a:xfrm>
          <a:prstGeom prst="rect">
            <a:avLst/>
          </a:prstGeom>
        </p:spPr>
      </p:pic>
      <p:pic>
        <p:nvPicPr>
          <p:cNvPr id="10" name="图片 9" descr="BF[[M@{W_}9YIYBIG9MK%2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8205" y="1724660"/>
            <a:ext cx="2235200" cy="1140460"/>
          </a:xfrm>
          <a:prstGeom prst="rect">
            <a:avLst/>
          </a:prstGeom>
        </p:spPr>
      </p:pic>
      <p:pic>
        <p:nvPicPr>
          <p:cNvPr id="11" name="图片 10" descr="G_9L$MJPMIM`C~O7``AO`TB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0425" y="3179445"/>
            <a:ext cx="2265680" cy="11404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__8NPZKXI1[A@8DLJA7@[BN"/>
          <p:cNvPicPr>
            <a:picLocks noChangeAspect="1"/>
          </p:cNvPicPr>
          <p:nvPr/>
        </p:nvPicPr>
        <p:blipFill>
          <a:blip r:embed="rId2"/>
          <a:srcRect l="4458" r="14638"/>
          <a:stretch>
            <a:fillRect/>
          </a:stretch>
        </p:blipFill>
        <p:spPr>
          <a:xfrm>
            <a:off x="655320" y="1417955"/>
            <a:ext cx="4312285" cy="2629535"/>
          </a:xfrm>
          <a:prstGeom prst="rect">
            <a:avLst/>
          </a:prstGeom>
        </p:spPr>
      </p:pic>
      <p:pic>
        <p:nvPicPr>
          <p:cNvPr id="2" name="图片 1" descr="164252852000051675"/>
          <p:cNvPicPr>
            <a:picLocks noChangeAspect="1"/>
          </p:cNvPicPr>
          <p:nvPr/>
        </p:nvPicPr>
        <p:blipFill>
          <a:blip r:embed="rId3"/>
          <a:srcRect t="5967"/>
          <a:stretch>
            <a:fillRect/>
          </a:stretch>
        </p:blipFill>
        <p:spPr>
          <a:xfrm>
            <a:off x="5256530" y="1417955"/>
            <a:ext cx="1572260" cy="2629535"/>
          </a:xfrm>
          <a:prstGeom prst="rect">
            <a:avLst/>
          </a:prstGeom>
        </p:spPr>
      </p:pic>
      <p:pic>
        <p:nvPicPr>
          <p:cNvPr id="4" name="图片 3" descr="624053035972295752"/>
          <p:cNvPicPr>
            <a:picLocks noChangeAspect="1"/>
          </p:cNvPicPr>
          <p:nvPr/>
        </p:nvPicPr>
        <p:blipFill>
          <a:blip r:embed="rId4"/>
          <a:srcRect t="4719"/>
          <a:stretch>
            <a:fillRect/>
          </a:stretch>
        </p:blipFill>
        <p:spPr>
          <a:xfrm>
            <a:off x="7035165" y="1417955"/>
            <a:ext cx="1552575" cy="26295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179705" y="147955"/>
            <a:ext cx="56356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征集回忆得到校友积极回应</a:t>
            </a:r>
            <a:r>
              <a:rPr lang="en-US" altLang="zh-CN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</p:txBody>
      </p:sp>
      <p:pic>
        <p:nvPicPr>
          <p:cNvPr id="2" name="图片 1" descr="1~6X]G0{DRMU48%(30%R{ZT"/>
          <p:cNvPicPr>
            <a:picLocks noChangeAspect="1"/>
          </p:cNvPicPr>
          <p:nvPr/>
        </p:nvPicPr>
        <p:blipFill>
          <a:blip r:embed="rId2"/>
          <a:srcRect r="12243" b="5644"/>
          <a:stretch>
            <a:fillRect/>
          </a:stretch>
        </p:blipFill>
        <p:spPr>
          <a:xfrm>
            <a:off x="6320155" y="1223010"/>
            <a:ext cx="1440011" cy="751396"/>
          </a:xfrm>
          <a:prstGeom prst="rect">
            <a:avLst/>
          </a:prstGeom>
        </p:spPr>
      </p:pic>
      <p:pic>
        <p:nvPicPr>
          <p:cNvPr id="3" name="图片 2" descr="]0SI`@XN5D%PM835$9}9UTM"/>
          <p:cNvPicPr>
            <a:picLocks noChangeAspect="1"/>
          </p:cNvPicPr>
          <p:nvPr/>
        </p:nvPicPr>
        <p:blipFill>
          <a:blip r:embed="rId3"/>
          <a:srcRect l="26285"/>
          <a:stretch>
            <a:fillRect/>
          </a:stretch>
        </p:blipFill>
        <p:spPr>
          <a:xfrm>
            <a:off x="6393180" y="3385820"/>
            <a:ext cx="1440011" cy="1050401"/>
          </a:xfrm>
          <a:prstGeom prst="rect">
            <a:avLst/>
          </a:prstGeom>
        </p:spPr>
      </p:pic>
      <p:pic>
        <p:nvPicPr>
          <p:cNvPr id="4" name="图片 3" descr="4K`U@FVTR_V8VEP%V6CYJKB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0155" y="1981200"/>
            <a:ext cx="1440011" cy="1404787"/>
          </a:xfrm>
          <a:prstGeom prst="rect">
            <a:avLst/>
          </a:prstGeom>
        </p:spPr>
      </p:pic>
      <p:pic>
        <p:nvPicPr>
          <p:cNvPr id="5" name="图片 4" descr="42WO8){0HDDMK60TRUX589V"/>
          <p:cNvPicPr>
            <a:picLocks noChangeAspect="1"/>
          </p:cNvPicPr>
          <p:nvPr/>
        </p:nvPicPr>
        <p:blipFill>
          <a:blip r:embed="rId5"/>
          <a:srcRect r="60461"/>
          <a:stretch>
            <a:fillRect/>
          </a:stretch>
        </p:blipFill>
        <p:spPr>
          <a:xfrm>
            <a:off x="592455" y="1160145"/>
            <a:ext cx="1591945" cy="3383915"/>
          </a:xfrm>
          <a:prstGeom prst="rect">
            <a:avLst/>
          </a:prstGeom>
        </p:spPr>
      </p:pic>
      <p:pic>
        <p:nvPicPr>
          <p:cNvPr id="6" name="图片 5" descr="8U(EA3)`718CQL(WZE6J$1H"/>
          <p:cNvPicPr>
            <a:picLocks noChangeAspect="1"/>
          </p:cNvPicPr>
          <p:nvPr/>
        </p:nvPicPr>
        <p:blipFill>
          <a:blip r:embed="rId6"/>
          <a:srcRect r="65751"/>
          <a:stretch>
            <a:fillRect/>
          </a:stretch>
        </p:blipFill>
        <p:spPr>
          <a:xfrm>
            <a:off x="2468245" y="1158875"/>
            <a:ext cx="1563370" cy="3383915"/>
          </a:xfrm>
          <a:prstGeom prst="rect">
            <a:avLst/>
          </a:prstGeom>
        </p:spPr>
      </p:pic>
      <p:pic>
        <p:nvPicPr>
          <p:cNvPr id="7" name="图片 6" descr="]GDPHJT7UDDAGD%UBY(Q2KQ"/>
          <p:cNvPicPr>
            <a:picLocks noChangeAspect="1"/>
          </p:cNvPicPr>
          <p:nvPr/>
        </p:nvPicPr>
        <p:blipFill>
          <a:blip r:embed="rId7"/>
          <a:srcRect r="63050"/>
          <a:stretch>
            <a:fillRect/>
          </a:stretch>
        </p:blipFill>
        <p:spPr>
          <a:xfrm>
            <a:off x="4402455" y="1158875"/>
            <a:ext cx="1671320" cy="33826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1887674"/>
            <a:ext cx="9144000" cy="1368152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1331640" y="1491750"/>
            <a:ext cx="2160240" cy="2160000"/>
            <a:chOff x="1331640" y="1491750"/>
            <a:chExt cx="2160240" cy="2160000"/>
          </a:xfrm>
        </p:grpSpPr>
        <p:sp>
          <p:nvSpPr>
            <p:cNvPr id="6" name="椭圆 5"/>
            <p:cNvSpPr/>
            <p:nvPr/>
          </p:nvSpPr>
          <p:spPr>
            <a:xfrm>
              <a:off x="1331640" y="1491750"/>
              <a:ext cx="2160240" cy="2160000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000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  <a:effectLst>
              <a:outerShdw blurRad="444500" dist="63500" dir="8100000" algn="ctr">
                <a:srgbClr val="000000">
                  <a:alpha val="50000"/>
                </a:srgbClr>
              </a:outerShdw>
            </a:effectLst>
            <a:scene3d>
              <a:camera prst="orthographicFront">
                <a:rot lat="0" lon="0" rev="0"/>
              </a:camera>
              <a:lightRig rig="brightRoom" dir="t">
                <a:rot lat="0" lon="0" rev="600000"/>
              </a:lightRig>
            </a:scene3d>
            <a:sp3d prstMaterial="metal">
              <a:bevelT w="38100" h="5715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椭圆 6"/>
            <p:cNvSpPr/>
            <p:nvPr/>
          </p:nvSpPr>
          <p:spPr>
            <a:xfrm>
              <a:off x="1511760" y="1671750"/>
              <a:ext cx="1800000" cy="180000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943708" y="1794401"/>
              <a:ext cx="936104" cy="1476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9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</a:p>
          </p:txBody>
        </p:sp>
      </p:grpSp>
      <p:sp>
        <p:nvSpPr>
          <p:cNvPr id="9" name="矩形 8"/>
          <p:cNvSpPr/>
          <p:nvPr/>
        </p:nvSpPr>
        <p:spPr>
          <a:xfrm>
            <a:off x="3707904" y="2279362"/>
            <a:ext cx="2621280" cy="5835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日后工作</a:t>
            </a:r>
            <a:r>
              <a:rPr lang="zh-CN" altLang="en-US" sz="3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计划</a:t>
            </a:r>
            <a:endParaRPr lang="en-US" altLang="zh-CN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2"/>
          <p:cNvGrpSpPr/>
          <p:nvPr/>
        </p:nvGrpSpPr>
        <p:grpSpPr bwMode="auto">
          <a:xfrm>
            <a:off x="6096967" y="1983061"/>
            <a:ext cx="1670050" cy="1609725"/>
            <a:chOff x="0" y="0"/>
            <a:chExt cx="1671177" cy="1609411"/>
          </a:xfrm>
        </p:grpSpPr>
        <p:sp>
          <p:nvSpPr>
            <p:cNvPr id="4" name="右箭头 55"/>
            <p:cNvSpPr/>
            <p:nvPr/>
          </p:nvSpPr>
          <p:spPr bwMode="auto">
            <a:xfrm>
              <a:off x="0" y="0"/>
              <a:ext cx="1671177" cy="1609411"/>
            </a:xfrm>
            <a:custGeom>
              <a:avLst/>
              <a:gdLst>
                <a:gd name="T0" fmla="*/ 0 w 1671177"/>
                <a:gd name="T1" fmla="*/ 354510 h 1609411"/>
                <a:gd name="T2" fmla="*/ 556334 w 1671177"/>
                <a:gd name="T3" fmla="*/ 353057 h 1609411"/>
                <a:gd name="T4" fmla="*/ 850996 w 1671177"/>
                <a:gd name="T5" fmla="*/ 94099 h 1609411"/>
                <a:gd name="T6" fmla="*/ 1004876 w 1671177"/>
                <a:gd name="T7" fmla="*/ 34278 h 1609411"/>
                <a:gd name="T8" fmla="*/ 1577267 w 1671177"/>
                <a:gd name="T9" fmla="*/ 619386 h 1609411"/>
                <a:gd name="T10" fmla="*/ 1589104 w 1671177"/>
                <a:gd name="T11" fmla="*/ 982488 h 1609411"/>
                <a:gd name="T12" fmla="*/ 1013753 w 1671177"/>
                <a:gd name="T13" fmla="*/ 1548957 h 1609411"/>
                <a:gd name="T14" fmla="*/ 853956 w 1671177"/>
                <a:gd name="T15" fmla="*/ 1495056 h 1609411"/>
                <a:gd name="T16" fmla="*/ 582967 w 1671177"/>
                <a:gd name="T17" fmla="*/ 1267456 h 1609411"/>
                <a:gd name="T18" fmla="*/ 0 w 1671177"/>
                <a:gd name="T19" fmla="*/ 1267196 h 1609411"/>
                <a:gd name="T20" fmla="*/ 266330 w 1671177"/>
                <a:gd name="T21" fmla="*/ 989289 h 1609411"/>
                <a:gd name="T22" fmla="*/ 287045 w 1671177"/>
                <a:gd name="T23" fmla="*/ 646020 h 1609411"/>
                <a:gd name="T24" fmla="*/ 0 w 1671177"/>
                <a:gd name="T25" fmla="*/ 354510 h 160941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671177" h="1609411">
                  <a:moveTo>
                    <a:pt x="0" y="354510"/>
                  </a:moveTo>
                  <a:lnTo>
                    <a:pt x="556334" y="353057"/>
                  </a:lnTo>
                  <a:cubicBezTo>
                    <a:pt x="746291" y="355515"/>
                    <a:pt x="856347" y="257358"/>
                    <a:pt x="850996" y="94099"/>
                  </a:cubicBezTo>
                  <a:cubicBezTo>
                    <a:pt x="849023" y="-2780"/>
                    <a:pt x="929910" y="-28640"/>
                    <a:pt x="1004876" y="34278"/>
                  </a:cubicBezTo>
                  <a:lnTo>
                    <a:pt x="1577267" y="619386"/>
                  </a:lnTo>
                  <a:cubicBezTo>
                    <a:pt x="1720296" y="767053"/>
                    <a:pt x="1679854" y="873291"/>
                    <a:pt x="1589104" y="982488"/>
                  </a:cubicBezTo>
                  <a:lnTo>
                    <a:pt x="1013753" y="1548957"/>
                  </a:lnTo>
                  <a:cubicBezTo>
                    <a:pt x="927935" y="1643440"/>
                    <a:pt x="868752" y="1628432"/>
                    <a:pt x="853956" y="1495056"/>
                  </a:cubicBezTo>
                  <a:cubicBezTo>
                    <a:pt x="849443" y="1377760"/>
                    <a:pt x="794625" y="1269343"/>
                    <a:pt x="582967" y="1267456"/>
                  </a:cubicBezTo>
                  <a:lnTo>
                    <a:pt x="0" y="1267196"/>
                  </a:lnTo>
                  <a:lnTo>
                    <a:pt x="266330" y="989289"/>
                  </a:lnTo>
                  <a:cubicBezTo>
                    <a:pt x="347215" y="886703"/>
                    <a:pt x="398509" y="775239"/>
                    <a:pt x="287045" y="646020"/>
                  </a:cubicBezTo>
                  <a:lnTo>
                    <a:pt x="0" y="354510"/>
                  </a:lnTo>
                  <a:close/>
                </a:path>
              </a:pathLst>
            </a:custGeom>
            <a:solidFill>
              <a:schemeClr val="accent2"/>
            </a:solidFill>
            <a:ln w="25400">
              <a:solidFill>
                <a:schemeClr val="accent2"/>
              </a:solidFill>
              <a:round/>
            </a:ln>
            <a:effectLst/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5" name="TextBox 14"/>
            <p:cNvSpPr txBox="1">
              <a:spLocks noChangeArrowheads="1"/>
            </p:cNvSpPr>
            <p:nvPr/>
          </p:nvSpPr>
          <p:spPr bwMode="auto">
            <a:xfrm>
              <a:off x="680641" y="543095"/>
              <a:ext cx="569387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2800">
                  <a:solidFill>
                    <a:srgbClr val="FFFFFF"/>
                  </a:solidFill>
                  <a:latin typeface="Impact" panose="020B0806030902050204" pitchFamily="34" charset="0"/>
                </a:rPr>
                <a:t>05</a:t>
              </a:r>
              <a:endParaRPr lang="zh-CN" altLang="en-US" sz="2800">
                <a:solidFill>
                  <a:srgbClr val="FFFFFF"/>
                </a:solidFill>
                <a:latin typeface="Impact" panose="020B0806030902050204" pitchFamily="34" charset="0"/>
              </a:endParaRPr>
            </a:p>
          </p:txBody>
        </p:sp>
      </p:grpSp>
      <p:grpSp>
        <p:nvGrpSpPr>
          <p:cNvPr id="6" name="组合 15"/>
          <p:cNvGrpSpPr/>
          <p:nvPr/>
        </p:nvGrpSpPr>
        <p:grpSpPr bwMode="auto">
          <a:xfrm>
            <a:off x="4803154" y="1983061"/>
            <a:ext cx="1773238" cy="1609725"/>
            <a:chOff x="0" y="0"/>
            <a:chExt cx="1773781" cy="1609411"/>
          </a:xfrm>
        </p:grpSpPr>
        <p:grpSp>
          <p:nvGrpSpPr>
            <p:cNvPr id="7" name="组合 16"/>
            <p:cNvGrpSpPr/>
            <p:nvPr/>
          </p:nvGrpSpPr>
          <p:grpSpPr bwMode="auto">
            <a:xfrm>
              <a:off x="0" y="0"/>
              <a:ext cx="1773781" cy="1609411"/>
              <a:chOff x="0" y="0"/>
              <a:chExt cx="1773781" cy="1609411"/>
            </a:xfrm>
          </p:grpSpPr>
          <p:sp>
            <p:nvSpPr>
              <p:cNvPr id="9" name="右箭头 55"/>
              <p:cNvSpPr/>
              <p:nvPr/>
            </p:nvSpPr>
            <p:spPr bwMode="auto">
              <a:xfrm>
                <a:off x="102604" y="362687"/>
                <a:ext cx="1671177" cy="911035"/>
              </a:xfrm>
              <a:custGeom>
                <a:avLst/>
                <a:gdLst>
                  <a:gd name="T0" fmla="*/ 3880 w 1671177"/>
                  <a:gd name="T1" fmla="*/ 0 h 911035"/>
                  <a:gd name="T2" fmla="*/ 1322002 w 1671177"/>
                  <a:gd name="T3" fmla="*/ 0 h 911035"/>
                  <a:gd name="T4" fmla="*/ 1577267 w 1671177"/>
                  <a:gd name="T5" fmla="*/ 260936 h 911035"/>
                  <a:gd name="T6" fmla="*/ 1589104 w 1671177"/>
                  <a:gd name="T7" fmla="*/ 624038 h 911035"/>
                  <a:gd name="T8" fmla="*/ 1297607 w 1671177"/>
                  <a:gd name="T9" fmla="*/ 911035 h 911035"/>
                  <a:gd name="T10" fmla="*/ 609562 w 1671177"/>
                  <a:gd name="T11" fmla="*/ 911035 h 911035"/>
                  <a:gd name="T12" fmla="*/ 582967 w 1671177"/>
                  <a:gd name="T13" fmla="*/ 909006 h 911035"/>
                  <a:gd name="T14" fmla="*/ 0 w 1671177"/>
                  <a:gd name="T15" fmla="*/ 908746 h 911035"/>
                  <a:gd name="T16" fmla="*/ 266330 w 1671177"/>
                  <a:gd name="T17" fmla="*/ 630839 h 911035"/>
                  <a:gd name="T18" fmla="*/ 287045 w 1671177"/>
                  <a:gd name="T19" fmla="*/ 287570 h 911035"/>
                  <a:gd name="T20" fmla="*/ 3880 w 1671177"/>
                  <a:gd name="T21" fmla="*/ 0 h 911035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671177" h="911035">
                    <a:moveTo>
                      <a:pt x="3880" y="0"/>
                    </a:moveTo>
                    <a:lnTo>
                      <a:pt x="1322002" y="0"/>
                    </a:lnTo>
                    <a:lnTo>
                      <a:pt x="1577267" y="260936"/>
                    </a:lnTo>
                    <a:cubicBezTo>
                      <a:pt x="1720296" y="408603"/>
                      <a:pt x="1679854" y="514841"/>
                      <a:pt x="1589104" y="624038"/>
                    </a:cubicBezTo>
                    <a:lnTo>
                      <a:pt x="1297607" y="911035"/>
                    </a:lnTo>
                    <a:lnTo>
                      <a:pt x="609562" y="911035"/>
                    </a:lnTo>
                    <a:cubicBezTo>
                      <a:pt x="601030" y="909370"/>
                      <a:pt x="592146" y="909088"/>
                      <a:pt x="582967" y="909006"/>
                    </a:cubicBezTo>
                    <a:lnTo>
                      <a:pt x="0" y="908746"/>
                    </a:lnTo>
                    <a:lnTo>
                      <a:pt x="266330" y="630839"/>
                    </a:lnTo>
                    <a:cubicBezTo>
                      <a:pt x="347215" y="528253"/>
                      <a:pt x="398509" y="416789"/>
                      <a:pt x="287045" y="287570"/>
                    </a:cubicBezTo>
                    <a:lnTo>
                      <a:pt x="3880" y="0"/>
                    </a:lnTo>
                    <a:close/>
                  </a:path>
                </a:pathLst>
              </a:custGeom>
              <a:solidFill>
                <a:schemeClr val="tx1">
                  <a:alpha val="14902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10" name="右箭头 55"/>
              <p:cNvSpPr/>
              <p:nvPr/>
            </p:nvSpPr>
            <p:spPr bwMode="auto">
              <a:xfrm>
                <a:off x="0" y="0"/>
                <a:ext cx="1671177" cy="1609411"/>
              </a:xfrm>
              <a:custGeom>
                <a:avLst/>
                <a:gdLst>
                  <a:gd name="T0" fmla="*/ 0 w 1671177"/>
                  <a:gd name="T1" fmla="*/ 354510 h 1609411"/>
                  <a:gd name="T2" fmla="*/ 556334 w 1671177"/>
                  <a:gd name="T3" fmla="*/ 353057 h 1609411"/>
                  <a:gd name="T4" fmla="*/ 850996 w 1671177"/>
                  <a:gd name="T5" fmla="*/ 94099 h 1609411"/>
                  <a:gd name="T6" fmla="*/ 1004876 w 1671177"/>
                  <a:gd name="T7" fmla="*/ 34278 h 1609411"/>
                  <a:gd name="T8" fmla="*/ 1577267 w 1671177"/>
                  <a:gd name="T9" fmla="*/ 619386 h 1609411"/>
                  <a:gd name="T10" fmla="*/ 1589104 w 1671177"/>
                  <a:gd name="T11" fmla="*/ 982488 h 1609411"/>
                  <a:gd name="T12" fmla="*/ 1013753 w 1671177"/>
                  <a:gd name="T13" fmla="*/ 1548957 h 1609411"/>
                  <a:gd name="T14" fmla="*/ 853956 w 1671177"/>
                  <a:gd name="T15" fmla="*/ 1495056 h 1609411"/>
                  <a:gd name="T16" fmla="*/ 582967 w 1671177"/>
                  <a:gd name="T17" fmla="*/ 1267456 h 1609411"/>
                  <a:gd name="T18" fmla="*/ 0 w 1671177"/>
                  <a:gd name="T19" fmla="*/ 1267196 h 1609411"/>
                  <a:gd name="T20" fmla="*/ 266330 w 1671177"/>
                  <a:gd name="T21" fmla="*/ 989289 h 1609411"/>
                  <a:gd name="T22" fmla="*/ 287045 w 1671177"/>
                  <a:gd name="T23" fmla="*/ 646020 h 1609411"/>
                  <a:gd name="T24" fmla="*/ 0 w 1671177"/>
                  <a:gd name="T25" fmla="*/ 354510 h 1609411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1671177" h="1609411">
                    <a:moveTo>
                      <a:pt x="0" y="354510"/>
                    </a:moveTo>
                    <a:lnTo>
                      <a:pt x="556334" y="353057"/>
                    </a:lnTo>
                    <a:cubicBezTo>
                      <a:pt x="746291" y="355515"/>
                      <a:pt x="856347" y="257358"/>
                      <a:pt x="850996" y="94099"/>
                    </a:cubicBezTo>
                    <a:cubicBezTo>
                      <a:pt x="849023" y="-2780"/>
                      <a:pt x="929910" y="-28640"/>
                      <a:pt x="1004876" y="34278"/>
                    </a:cubicBezTo>
                    <a:lnTo>
                      <a:pt x="1577267" y="619386"/>
                    </a:lnTo>
                    <a:cubicBezTo>
                      <a:pt x="1720296" y="767053"/>
                      <a:pt x="1679854" y="873291"/>
                      <a:pt x="1589104" y="982488"/>
                    </a:cubicBezTo>
                    <a:lnTo>
                      <a:pt x="1013753" y="1548957"/>
                    </a:lnTo>
                    <a:cubicBezTo>
                      <a:pt x="927935" y="1643440"/>
                      <a:pt x="868752" y="1628432"/>
                      <a:pt x="853956" y="1495056"/>
                    </a:cubicBezTo>
                    <a:cubicBezTo>
                      <a:pt x="849443" y="1377760"/>
                      <a:pt x="794625" y="1269343"/>
                      <a:pt x="582967" y="1267456"/>
                    </a:cubicBezTo>
                    <a:lnTo>
                      <a:pt x="0" y="1267196"/>
                    </a:lnTo>
                    <a:lnTo>
                      <a:pt x="266330" y="989289"/>
                    </a:lnTo>
                    <a:cubicBezTo>
                      <a:pt x="347215" y="886703"/>
                      <a:pt x="398509" y="775239"/>
                      <a:pt x="287045" y="646020"/>
                    </a:cubicBezTo>
                    <a:lnTo>
                      <a:pt x="0" y="354510"/>
                    </a:lnTo>
                    <a:close/>
                  </a:path>
                </a:pathLst>
              </a:custGeom>
              <a:solidFill>
                <a:schemeClr val="accent2"/>
              </a:solidFill>
              <a:ln w="25400">
                <a:solidFill>
                  <a:schemeClr val="accent2"/>
                </a:solidFill>
                <a:round/>
              </a:ln>
              <a:effectLst/>
            </p:spPr>
            <p:txBody>
              <a:bodyPr anchor="ctr"/>
              <a:lstStyle/>
              <a:p>
                <a:endParaRPr lang="zh-CN" altLang="en-US"/>
              </a:p>
            </p:txBody>
          </p:sp>
        </p:grpSp>
        <p:sp>
          <p:nvSpPr>
            <p:cNvPr id="8" name="TextBox 17"/>
            <p:cNvSpPr txBox="1">
              <a:spLocks noChangeArrowheads="1"/>
            </p:cNvSpPr>
            <p:nvPr/>
          </p:nvSpPr>
          <p:spPr bwMode="auto">
            <a:xfrm>
              <a:off x="681551" y="543095"/>
              <a:ext cx="556563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2800">
                  <a:solidFill>
                    <a:srgbClr val="FFFFFF"/>
                  </a:solidFill>
                  <a:latin typeface="Impact" panose="020B0806030902050204" pitchFamily="34" charset="0"/>
                </a:rPr>
                <a:t>04</a:t>
              </a:r>
              <a:endParaRPr lang="zh-CN" altLang="en-US" sz="2800">
                <a:solidFill>
                  <a:srgbClr val="FFFFFF"/>
                </a:solidFill>
                <a:latin typeface="Impact" panose="020B0806030902050204" pitchFamily="34" charset="0"/>
              </a:endParaRPr>
            </a:p>
          </p:txBody>
        </p:sp>
      </p:grpSp>
      <p:grpSp>
        <p:nvGrpSpPr>
          <p:cNvPr id="11" name="组合 20"/>
          <p:cNvGrpSpPr/>
          <p:nvPr/>
        </p:nvGrpSpPr>
        <p:grpSpPr bwMode="auto">
          <a:xfrm>
            <a:off x="3588717" y="1983061"/>
            <a:ext cx="1773237" cy="1609725"/>
            <a:chOff x="0" y="0"/>
            <a:chExt cx="1773781" cy="1609411"/>
          </a:xfrm>
          <a:effectLst/>
        </p:grpSpPr>
        <p:grpSp>
          <p:nvGrpSpPr>
            <p:cNvPr id="13" name="组合 21"/>
            <p:cNvGrpSpPr/>
            <p:nvPr/>
          </p:nvGrpSpPr>
          <p:grpSpPr bwMode="auto">
            <a:xfrm>
              <a:off x="0" y="0"/>
              <a:ext cx="1773781" cy="1609411"/>
              <a:chOff x="0" y="0"/>
              <a:chExt cx="1773781" cy="1609411"/>
            </a:xfrm>
          </p:grpSpPr>
          <p:sp>
            <p:nvSpPr>
              <p:cNvPr id="15" name="右箭头 55"/>
              <p:cNvSpPr/>
              <p:nvPr/>
            </p:nvSpPr>
            <p:spPr bwMode="auto">
              <a:xfrm>
                <a:off x="102604" y="362687"/>
                <a:ext cx="1671177" cy="911035"/>
              </a:xfrm>
              <a:custGeom>
                <a:avLst/>
                <a:gdLst>
                  <a:gd name="T0" fmla="*/ 3880 w 1671177"/>
                  <a:gd name="T1" fmla="*/ 0 h 911035"/>
                  <a:gd name="T2" fmla="*/ 1322002 w 1671177"/>
                  <a:gd name="T3" fmla="*/ 0 h 911035"/>
                  <a:gd name="T4" fmla="*/ 1577267 w 1671177"/>
                  <a:gd name="T5" fmla="*/ 260936 h 911035"/>
                  <a:gd name="T6" fmla="*/ 1589104 w 1671177"/>
                  <a:gd name="T7" fmla="*/ 624038 h 911035"/>
                  <a:gd name="T8" fmla="*/ 1297607 w 1671177"/>
                  <a:gd name="T9" fmla="*/ 911035 h 911035"/>
                  <a:gd name="T10" fmla="*/ 609562 w 1671177"/>
                  <a:gd name="T11" fmla="*/ 911035 h 911035"/>
                  <a:gd name="T12" fmla="*/ 582967 w 1671177"/>
                  <a:gd name="T13" fmla="*/ 909006 h 911035"/>
                  <a:gd name="T14" fmla="*/ 0 w 1671177"/>
                  <a:gd name="T15" fmla="*/ 908746 h 911035"/>
                  <a:gd name="T16" fmla="*/ 266330 w 1671177"/>
                  <a:gd name="T17" fmla="*/ 630839 h 911035"/>
                  <a:gd name="T18" fmla="*/ 287045 w 1671177"/>
                  <a:gd name="T19" fmla="*/ 287570 h 911035"/>
                  <a:gd name="T20" fmla="*/ 3880 w 1671177"/>
                  <a:gd name="T21" fmla="*/ 0 h 911035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671177" h="911035">
                    <a:moveTo>
                      <a:pt x="3880" y="0"/>
                    </a:moveTo>
                    <a:lnTo>
                      <a:pt x="1322002" y="0"/>
                    </a:lnTo>
                    <a:lnTo>
                      <a:pt x="1577267" y="260936"/>
                    </a:lnTo>
                    <a:cubicBezTo>
                      <a:pt x="1720296" y="408603"/>
                      <a:pt x="1679854" y="514841"/>
                      <a:pt x="1589104" y="624038"/>
                    </a:cubicBezTo>
                    <a:lnTo>
                      <a:pt x="1297607" y="911035"/>
                    </a:lnTo>
                    <a:lnTo>
                      <a:pt x="609562" y="911035"/>
                    </a:lnTo>
                    <a:cubicBezTo>
                      <a:pt x="601030" y="909370"/>
                      <a:pt x="592146" y="909088"/>
                      <a:pt x="582967" y="909006"/>
                    </a:cubicBezTo>
                    <a:lnTo>
                      <a:pt x="0" y="908746"/>
                    </a:lnTo>
                    <a:lnTo>
                      <a:pt x="266330" y="630839"/>
                    </a:lnTo>
                    <a:cubicBezTo>
                      <a:pt x="347215" y="528253"/>
                      <a:pt x="398509" y="416789"/>
                      <a:pt x="287045" y="287570"/>
                    </a:cubicBezTo>
                    <a:lnTo>
                      <a:pt x="3880" y="0"/>
                    </a:lnTo>
                    <a:close/>
                  </a:path>
                </a:pathLst>
              </a:custGeom>
              <a:solidFill>
                <a:schemeClr val="tx1">
                  <a:alpha val="14902"/>
                </a:schemeClr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16" name="右箭头 55"/>
              <p:cNvSpPr/>
              <p:nvPr/>
            </p:nvSpPr>
            <p:spPr bwMode="auto">
              <a:xfrm>
                <a:off x="0" y="0"/>
                <a:ext cx="1671177" cy="1609411"/>
              </a:xfrm>
              <a:custGeom>
                <a:avLst/>
                <a:gdLst>
                  <a:gd name="T0" fmla="*/ 0 w 1671177"/>
                  <a:gd name="T1" fmla="*/ 354510 h 1609411"/>
                  <a:gd name="T2" fmla="*/ 556334 w 1671177"/>
                  <a:gd name="T3" fmla="*/ 353057 h 1609411"/>
                  <a:gd name="T4" fmla="*/ 850996 w 1671177"/>
                  <a:gd name="T5" fmla="*/ 94099 h 1609411"/>
                  <a:gd name="T6" fmla="*/ 1004876 w 1671177"/>
                  <a:gd name="T7" fmla="*/ 34278 h 1609411"/>
                  <a:gd name="T8" fmla="*/ 1577267 w 1671177"/>
                  <a:gd name="T9" fmla="*/ 619386 h 1609411"/>
                  <a:gd name="T10" fmla="*/ 1589104 w 1671177"/>
                  <a:gd name="T11" fmla="*/ 982488 h 1609411"/>
                  <a:gd name="T12" fmla="*/ 1013753 w 1671177"/>
                  <a:gd name="T13" fmla="*/ 1548957 h 1609411"/>
                  <a:gd name="T14" fmla="*/ 853956 w 1671177"/>
                  <a:gd name="T15" fmla="*/ 1495056 h 1609411"/>
                  <a:gd name="T16" fmla="*/ 582967 w 1671177"/>
                  <a:gd name="T17" fmla="*/ 1267456 h 1609411"/>
                  <a:gd name="T18" fmla="*/ 0 w 1671177"/>
                  <a:gd name="T19" fmla="*/ 1267196 h 1609411"/>
                  <a:gd name="T20" fmla="*/ 266330 w 1671177"/>
                  <a:gd name="T21" fmla="*/ 989289 h 1609411"/>
                  <a:gd name="T22" fmla="*/ 287045 w 1671177"/>
                  <a:gd name="T23" fmla="*/ 646020 h 1609411"/>
                  <a:gd name="T24" fmla="*/ 0 w 1671177"/>
                  <a:gd name="T25" fmla="*/ 354510 h 1609411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1671177" h="1609411">
                    <a:moveTo>
                      <a:pt x="0" y="354510"/>
                    </a:moveTo>
                    <a:lnTo>
                      <a:pt x="556334" y="353057"/>
                    </a:lnTo>
                    <a:cubicBezTo>
                      <a:pt x="746291" y="355515"/>
                      <a:pt x="856347" y="257358"/>
                      <a:pt x="850996" y="94099"/>
                    </a:cubicBezTo>
                    <a:cubicBezTo>
                      <a:pt x="849023" y="-2780"/>
                      <a:pt x="929910" y="-28640"/>
                      <a:pt x="1004876" y="34278"/>
                    </a:cubicBezTo>
                    <a:lnTo>
                      <a:pt x="1577267" y="619386"/>
                    </a:lnTo>
                    <a:cubicBezTo>
                      <a:pt x="1720296" y="767053"/>
                      <a:pt x="1679854" y="873291"/>
                      <a:pt x="1589104" y="982488"/>
                    </a:cubicBezTo>
                    <a:lnTo>
                      <a:pt x="1013753" y="1548957"/>
                    </a:lnTo>
                    <a:cubicBezTo>
                      <a:pt x="927935" y="1643440"/>
                      <a:pt x="868752" y="1628432"/>
                      <a:pt x="853956" y="1495056"/>
                    </a:cubicBezTo>
                    <a:cubicBezTo>
                      <a:pt x="849443" y="1377760"/>
                      <a:pt x="794625" y="1269343"/>
                      <a:pt x="582967" y="1267456"/>
                    </a:cubicBezTo>
                    <a:lnTo>
                      <a:pt x="0" y="1267196"/>
                    </a:lnTo>
                    <a:lnTo>
                      <a:pt x="266330" y="989289"/>
                    </a:lnTo>
                    <a:cubicBezTo>
                      <a:pt x="347215" y="886703"/>
                      <a:pt x="398509" y="775239"/>
                      <a:pt x="287045" y="646020"/>
                    </a:cubicBezTo>
                    <a:lnTo>
                      <a:pt x="0" y="354510"/>
                    </a:lnTo>
                    <a:close/>
                  </a:path>
                </a:pathLst>
              </a:custGeom>
              <a:solidFill>
                <a:schemeClr val="accent2"/>
              </a:solidFill>
              <a:ln w="25400">
                <a:solidFill>
                  <a:schemeClr val="accent2"/>
                </a:solidFill>
                <a:round/>
              </a:ln>
              <a:effectLst/>
            </p:spPr>
            <p:txBody>
              <a:bodyPr anchor="ctr"/>
              <a:lstStyle/>
              <a:p>
                <a:endParaRPr lang="zh-CN" altLang="en-US"/>
              </a:p>
            </p:txBody>
          </p:sp>
        </p:grpSp>
        <p:sp>
          <p:nvSpPr>
            <p:cNvPr id="14" name="TextBox 22"/>
            <p:cNvSpPr txBox="1">
              <a:spLocks noChangeArrowheads="1"/>
            </p:cNvSpPr>
            <p:nvPr/>
          </p:nvSpPr>
          <p:spPr bwMode="auto">
            <a:xfrm>
              <a:off x="681551" y="543095"/>
              <a:ext cx="567784" cy="523220"/>
            </a:xfrm>
            <a:prstGeom prst="rect">
              <a:avLst/>
            </a:prstGeom>
            <a:noFill/>
            <a:ln w="9525">
              <a:noFill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2800">
                  <a:solidFill>
                    <a:srgbClr val="FFFFFF"/>
                  </a:solidFill>
                  <a:latin typeface="Impact" panose="020B0806030902050204" pitchFamily="34" charset="0"/>
                </a:rPr>
                <a:t>03</a:t>
              </a:r>
              <a:endParaRPr lang="zh-CN" altLang="en-US" sz="2800">
                <a:solidFill>
                  <a:srgbClr val="FFFFFF"/>
                </a:solidFill>
                <a:latin typeface="Impact" panose="020B0806030902050204" pitchFamily="34" charset="0"/>
              </a:endParaRPr>
            </a:p>
          </p:txBody>
        </p:sp>
      </p:grpSp>
      <p:grpSp>
        <p:nvGrpSpPr>
          <p:cNvPr id="17" name="组合 25"/>
          <p:cNvGrpSpPr/>
          <p:nvPr/>
        </p:nvGrpSpPr>
        <p:grpSpPr bwMode="auto">
          <a:xfrm>
            <a:off x="2374279" y="1983061"/>
            <a:ext cx="1773238" cy="1609725"/>
            <a:chOff x="0" y="0"/>
            <a:chExt cx="1773781" cy="1609411"/>
          </a:xfrm>
        </p:grpSpPr>
        <p:grpSp>
          <p:nvGrpSpPr>
            <p:cNvPr id="18" name="组合 26"/>
            <p:cNvGrpSpPr/>
            <p:nvPr/>
          </p:nvGrpSpPr>
          <p:grpSpPr bwMode="auto">
            <a:xfrm>
              <a:off x="0" y="0"/>
              <a:ext cx="1773781" cy="1609411"/>
              <a:chOff x="0" y="0"/>
              <a:chExt cx="1773781" cy="1609411"/>
            </a:xfrm>
          </p:grpSpPr>
          <p:sp>
            <p:nvSpPr>
              <p:cNvPr id="20" name="右箭头 55"/>
              <p:cNvSpPr/>
              <p:nvPr/>
            </p:nvSpPr>
            <p:spPr bwMode="auto">
              <a:xfrm>
                <a:off x="102604" y="362687"/>
                <a:ext cx="1671177" cy="911035"/>
              </a:xfrm>
              <a:custGeom>
                <a:avLst/>
                <a:gdLst>
                  <a:gd name="T0" fmla="*/ 3880 w 1671177"/>
                  <a:gd name="T1" fmla="*/ 0 h 911035"/>
                  <a:gd name="T2" fmla="*/ 1322002 w 1671177"/>
                  <a:gd name="T3" fmla="*/ 0 h 911035"/>
                  <a:gd name="T4" fmla="*/ 1577267 w 1671177"/>
                  <a:gd name="T5" fmla="*/ 260936 h 911035"/>
                  <a:gd name="T6" fmla="*/ 1589104 w 1671177"/>
                  <a:gd name="T7" fmla="*/ 624038 h 911035"/>
                  <a:gd name="T8" fmla="*/ 1297607 w 1671177"/>
                  <a:gd name="T9" fmla="*/ 911035 h 911035"/>
                  <a:gd name="T10" fmla="*/ 609562 w 1671177"/>
                  <a:gd name="T11" fmla="*/ 911035 h 911035"/>
                  <a:gd name="T12" fmla="*/ 582967 w 1671177"/>
                  <a:gd name="T13" fmla="*/ 909006 h 911035"/>
                  <a:gd name="T14" fmla="*/ 0 w 1671177"/>
                  <a:gd name="T15" fmla="*/ 908746 h 911035"/>
                  <a:gd name="T16" fmla="*/ 266330 w 1671177"/>
                  <a:gd name="T17" fmla="*/ 630839 h 911035"/>
                  <a:gd name="T18" fmla="*/ 287045 w 1671177"/>
                  <a:gd name="T19" fmla="*/ 287570 h 911035"/>
                  <a:gd name="T20" fmla="*/ 3880 w 1671177"/>
                  <a:gd name="T21" fmla="*/ 0 h 911035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671177" h="911035">
                    <a:moveTo>
                      <a:pt x="3880" y="0"/>
                    </a:moveTo>
                    <a:lnTo>
                      <a:pt x="1322002" y="0"/>
                    </a:lnTo>
                    <a:lnTo>
                      <a:pt x="1577267" y="260936"/>
                    </a:lnTo>
                    <a:cubicBezTo>
                      <a:pt x="1720296" y="408603"/>
                      <a:pt x="1679854" y="514841"/>
                      <a:pt x="1589104" y="624038"/>
                    </a:cubicBezTo>
                    <a:lnTo>
                      <a:pt x="1297607" y="911035"/>
                    </a:lnTo>
                    <a:lnTo>
                      <a:pt x="609562" y="911035"/>
                    </a:lnTo>
                    <a:cubicBezTo>
                      <a:pt x="601030" y="909370"/>
                      <a:pt x="592146" y="909088"/>
                      <a:pt x="582967" y="909006"/>
                    </a:cubicBezTo>
                    <a:lnTo>
                      <a:pt x="0" y="908746"/>
                    </a:lnTo>
                    <a:lnTo>
                      <a:pt x="266330" y="630839"/>
                    </a:lnTo>
                    <a:cubicBezTo>
                      <a:pt x="347215" y="528253"/>
                      <a:pt x="398509" y="416789"/>
                      <a:pt x="287045" y="287570"/>
                    </a:cubicBezTo>
                    <a:lnTo>
                      <a:pt x="3880" y="0"/>
                    </a:lnTo>
                    <a:close/>
                  </a:path>
                </a:pathLst>
              </a:custGeom>
              <a:solidFill>
                <a:schemeClr val="tx1">
                  <a:alpha val="14902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21" name="右箭头 55"/>
              <p:cNvSpPr/>
              <p:nvPr/>
            </p:nvSpPr>
            <p:spPr bwMode="auto">
              <a:xfrm>
                <a:off x="0" y="0"/>
                <a:ext cx="1671177" cy="1609411"/>
              </a:xfrm>
              <a:custGeom>
                <a:avLst/>
                <a:gdLst>
                  <a:gd name="T0" fmla="*/ 0 w 1671177"/>
                  <a:gd name="T1" fmla="*/ 354510 h 1609411"/>
                  <a:gd name="T2" fmla="*/ 556334 w 1671177"/>
                  <a:gd name="T3" fmla="*/ 353057 h 1609411"/>
                  <a:gd name="T4" fmla="*/ 850996 w 1671177"/>
                  <a:gd name="T5" fmla="*/ 94099 h 1609411"/>
                  <a:gd name="T6" fmla="*/ 1004876 w 1671177"/>
                  <a:gd name="T7" fmla="*/ 34278 h 1609411"/>
                  <a:gd name="T8" fmla="*/ 1577267 w 1671177"/>
                  <a:gd name="T9" fmla="*/ 619386 h 1609411"/>
                  <a:gd name="T10" fmla="*/ 1589104 w 1671177"/>
                  <a:gd name="T11" fmla="*/ 982488 h 1609411"/>
                  <a:gd name="T12" fmla="*/ 1013753 w 1671177"/>
                  <a:gd name="T13" fmla="*/ 1548957 h 1609411"/>
                  <a:gd name="T14" fmla="*/ 853956 w 1671177"/>
                  <a:gd name="T15" fmla="*/ 1495056 h 1609411"/>
                  <a:gd name="T16" fmla="*/ 582967 w 1671177"/>
                  <a:gd name="T17" fmla="*/ 1267456 h 1609411"/>
                  <a:gd name="T18" fmla="*/ 0 w 1671177"/>
                  <a:gd name="T19" fmla="*/ 1267196 h 1609411"/>
                  <a:gd name="T20" fmla="*/ 266330 w 1671177"/>
                  <a:gd name="T21" fmla="*/ 989289 h 1609411"/>
                  <a:gd name="T22" fmla="*/ 287045 w 1671177"/>
                  <a:gd name="T23" fmla="*/ 646020 h 1609411"/>
                  <a:gd name="T24" fmla="*/ 0 w 1671177"/>
                  <a:gd name="T25" fmla="*/ 354510 h 1609411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1671177" h="1609411">
                    <a:moveTo>
                      <a:pt x="0" y="354510"/>
                    </a:moveTo>
                    <a:lnTo>
                      <a:pt x="556334" y="353057"/>
                    </a:lnTo>
                    <a:cubicBezTo>
                      <a:pt x="746291" y="355515"/>
                      <a:pt x="856347" y="257358"/>
                      <a:pt x="850996" y="94099"/>
                    </a:cubicBezTo>
                    <a:cubicBezTo>
                      <a:pt x="849023" y="-2780"/>
                      <a:pt x="929910" y="-28640"/>
                      <a:pt x="1004876" y="34278"/>
                    </a:cubicBezTo>
                    <a:lnTo>
                      <a:pt x="1577267" y="619386"/>
                    </a:lnTo>
                    <a:cubicBezTo>
                      <a:pt x="1720296" y="767053"/>
                      <a:pt x="1679854" y="873291"/>
                      <a:pt x="1589104" y="982488"/>
                    </a:cubicBezTo>
                    <a:lnTo>
                      <a:pt x="1013753" y="1548957"/>
                    </a:lnTo>
                    <a:cubicBezTo>
                      <a:pt x="927935" y="1643440"/>
                      <a:pt x="868752" y="1628432"/>
                      <a:pt x="853956" y="1495056"/>
                    </a:cubicBezTo>
                    <a:cubicBezTo>
                      <a:pt x="849443" y="1377760"/>
                      <a:pt x="794625" y="1269343"/>
                      <a:pt x="582967" y="1267456"/>
                    </a:cubicBezTo>
                    <a:lnTo>
                      <a:pt x="0" y="1267196"/>
                    </a:lnTo>
                    <a:lnTo>
                      <a:pt x="266330" y="989289"/>
                    </a:lnTo>
                    <a:cubicBezTo>
                      <a:pt x="347215" y="886703"/>
                      <a:pt x="398509" y="775239"/>
                      <a:pt x="287045" y="646020"/>
                    </a:cubicBezTo>
                    <a:lnTo>
                      <a:pt x="0" y="35451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solidFill>
                  <a:schemeClr val="accent2"/>
                </a:solidFill>
                <a:round/>
              </a:ln>
              <a:effectLst/>
            </p:spPr>
            <p:txBody>
              <a:bodyPr anchor="ctr"/>
              <a:lstStyle/>
              <a:p>
                <a:endParaRPr lang="zh-CN" altLang="en-US"/>
              </a:p>
            </p:txBody>
          </p:sp>
        </p:grpSp>
        <p:sp>
          <p:nvSpPr>
            <p:cNvPr id="19" name="TextBox 27"/>
            <p:cNvSpPr txBox="1">
              <a:spLocks noChangeArrowheads="1"/>
            </p:cNvSpPr>
            <p:nvPr/>
          </p:nvSpPr>
          <p:spPr bwMode="auto">
            <a:xfrm>
              <a:off x="681551" y="543095"/>
              <a:ext cx="556563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2800">
                  <a:solidFill>
                    <a:srgbClr val="FFFFFF"/>
                  </a:solidFill>
                  <a:latin typeface="Impact" panose="020B0806030902050204" pitchFamily="34" charset="0"/>
                </a:rPr>
                <a:t>02</a:t>
              </a:r>
              <a:endParaRPr lang="zh-CN" altLang="en-US" sz="2800">
                <a:solidFill>
                  <a:srgbClr val="FFFFFF"/>
                </a:solidFill>
                <a:latin typeface="Impact" panose="020B0806030902050204" pitchFamily="34" charset="0"/>
              </a:endParaRPr>
            </a:p>
          </p:txBody>
        </p:sp>
      </p:grpSp>
      <p:grpSp>
        <p:nvGrpSpPr>
          <p:cNvPr id="22" name="组合 31"/>
          <p:cNvGrpSpPr/>
          <p:nvPr/>
        </p:nvGrpSpPr>
        <p:grpSpPr bwMode="auto">
          <a:xfrm>
            <a:off x="1159842" y="1983061"/>
            <a:ext cx="1774825" cy="1609725"/>
            <a:chOff x="0" y="0"/>
            <a:chExt cx="1773781" cy="1609411"/>
          </a:xfrm>
        </p:grpSpPr>
        <p:grpSp>
          <p:nvGrpSpPr>
            <p:cNvPr id="23" name="组合 32"/>
            <p:cNvGrpSpPr/>
            <p:nvPr/>
          </p:nvGrpSpPr>
          <p:grpSpPr bwMode="auto">
            <a:xfrm>
              <a:off x="0" y="0"/>
              <a:ext cx="1773781" cy="1609411"/>
              <a:chOff x="0" y="0"/>
              <a:chExt cx="1773781" cy="1609411"/>
            </a:xfrm>
          </p:grpSpPr>
          <p:sp>
            <p:nvSpPr>
              <p:cNvPr id="25" name="右箭头 55"/>
              <p:cNvSpPr/>
              <p:nvPr/>
            </p:nvSpPr>
            <p:spPr bwMode="auto">
              <a:xfrm>
                <a:off x="102604" y="362687"/>
                <a:ext cx="1671177" cy="911035"/>
              </a:xfrm>
              <a:custGeom>
                <a:avLst/>
                <a:gdLst>
                  <a:gd name="T0" fmla="*/ 3880 w 1671177"/>
                  <a:gd name="T1" fmla="*/ 0 h 911035"/>
                  <a:gd name="T2" fmla="*/ 1322002 w 1671177"/>
                  <a:gd name="T3" fmla="*/ 0 h 911035"/>
                  <a:gd name="T4" fmla="*/ 1577267 w 1671177"/>
                  <a:gd name="T5" fmla="*/ 260936 h 911035"/>
                  <a:gd name="T6" fmla="*/ 1589104 w 1671177"/>
                  <a:gd name="T7" fmla="*/ 624038 h 911035"/>
                  <a:gd name="T8" fmla="*/ 1297607 w 1671177"/>
                  <a:gd name="T9" fmla="*/ 911035 h 911035"/>
                  <a:gd name="T10" fmla="*/ 609562 w 1671177"/>
                  <a:gd name="T11" fmla="*/ 911035 h 911035"/>
                  <a:gd name="T12" fmla="*/ 582967 w 1671177"/>
                  <a:gd name="T13" fmla="*/ 909006 h 911035"/>
                  <a:gd name="T14" fmla="*/ 0 w 1671177"/>
                  <a:gd name="T15" fmla="*/ 908746 h 911035"/>
                  <a:gd name="T16" fmla="*/ 266330 w 1671177"/>
                  <a:gd name="T17" fmla="*/ 630839 h 911035"/>
                  <a:gd name="T18" fmla="*/ 287045 w 1671177"/>
                  <a:gd name="T19" fmla="*/ 287570 h 911035"/>
                  <a:gd name="T20" fmla="*/ 3880 w 1671177"/>
                  <a:gd name="T21" fmla="*/ 0 h 911035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671177" h="911035">
                    <a:moveTo>
                      <a:pt x="3880" y="0"/>
                    </a:moveTo>
                    <a:lnTo>
                      <a:pt x="1322002" y="0"/>
                    </a:lnTo>
                    <a:lnTo>
                      <a:pt x="1577267" y="260936"/>
                    </a:lnTo>
                    <a:cubicBezTo>
                      <a:pt x="1720296" y="408603"/>
                      <a:pt x="1679854" y="514841"/>
                      <a:pt x="1589104" y="624038"/>
                    </a:cubicBezTo>
                    <a:lnTo>
                      <a:pt x="1297607" y="911035"/>
                    </a:lnTo>
                    <a:lnTo>
                      <a:pt x="609562" y="911035"/>
                    </a:lnTo>
                    <a:cubicBezTo>
                      <a:pt x="601030" y="909370"/>
                      <a:pt x="592146" y="909088"/>
                      <a:pt x="582967" y="909006"/>
                    </a:cubicBezTo>
                    <a:lnTo>
                      <a:pt x="0" y="908746"/>
                    </a:lnTo>
                    <a:lnTo>
                      <a:pt x="266330" y="630839"/>
                    </a:lnTo>
                    <a:cubicBezTo>
                      <a:pt x="347215" y="528253"/>
                      <a:pt x="398509" y="416789"/>
                      <a:pt x="287045" y="287570"/>
                    </a:cubicBezTo>
                    <a:lnTo>
                      <a:pt x="3880" y="0"/>
                    </a:lnTo>
                    <a:close/>
                  </a:path>
                </a:pathLst>
              </a:custGeom>
              <a:solidFill>
                <a:schemeClr val="tx1">
                  <a:alpha val="14902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26" name="右箭头 55"/>
              <p:cNvSpPr/>
              <p:nvPr/>
            </p:nvSpPr>
            <p:spPr bwMode="auto">
              <a:xfrm>
                <a:off x="0" y="0"/>
                <a:ext cx="1671177" cy="1609411"/>
              </a:xfrm>
              <a:custGeom>
                <a:avLst/>
                <a:gdLst>
                  <a:gd name="T0" fmla="*/ 0 w 1671177"/>
                  <a:gd name="T1" fmla="*/ 354510 h 1609411"/>
                  <a:gd name="T2" fmla="*/ 556334 w 1671177"/>
                  <a:gd name="T3" fmla="*/ 353057 h 1609411"/>
                  <a:gd name="T4" fmla="*/ 850996 w 1671177"/>
                  <a:gd name="T5" fmla="*/ 94099 h 1609411"/>
                  <a:gd name="T6" fmla="*/ 1004876 w 1671177"/>
                  <a:gd name="T7" fmla="*/ 34278 h 1609411"/>
                  <a:gd name="T8" fmla="*/ 1577267 w 1671177"/>
                  <a:gd name="T9" fmla="*/ 619386 h 1609411"/>
                  <a:gd name="T10" fmla="*/ 1589104 w 1671177"/>
                  <a:gd name="T11" fmla="*/ 982488 h 1609411"/>
                  <a:gd name="T12" fmla="*/ 1013753 w 1671177"/>
                  <a:gd name="T13" fmla="*/ 1548957 h 1609411"/>
                  <a:gd name="T14" fmla="*/ 853956 w 1671177"/>
                  <a:gd name="T15" fmla="*/ 1495056 h 1609411"/>
                  <a:gd name="T16" fmla="*/ 582967 w 1671177"/>
                  <a:gd name="T17" fmla="*/ 1267456 h 1609411"/>
                  <a:gd name="T18" fmla="*/ 0 w 1671177"/>
                  <a:gd name="T19" fmla="*/ 1267196 h 1609411"/>
                  <a:gd name="T20" fmla="*/ 266330 w 1671177"/>
                  <a:gd name="T21" fmla="*/ 989289 h 1609411"/>
                  <a:gd name="T22" fmla="*/ 287045 w 1671177"/>
                  <a:gd name="T23" fmla="*/ 646020 h 1609411"/>
                  <a:gd name="T24" fmla="*/ 0 w 1671177"/>
                  <a:gd name="T25" fmla="*/ 354510 h 1609411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1671177" h="1609411">
                    <a:moveTo>
                      <a:pt x="0" y="354510"/>
                    </a:moveTo>
                    <a:lnTo>
                      <a:pt x="556334" y="353057"/>
                    </a:lnTo>
                    <a:cubicBezTo>
                      <a:pt x="746291" y="355515"/>
                      <a:pt x="856347" y="257358"/>
                      <a:pt x="850996" y="94099"/>
                    </a:cubicBezTo>
                    <a:cubicBezTo>
                      <a:pt x="849023" y="-2780"/>
                      <a:pt x="929910" y="-28640"/>
                      <a:pt x="1004876" y="34278"/>
                    </a:cubicBezTo>
                    <a:lnTo>
                      <a:pt x="1577267" y="619386"/>
                    </a:lnTo>
                    <a:cubicBezTo>
                      <a:pt x="1720296" y="767053"/>
                      <a:pt x="1679854" y="873291"/>
                      <a:pt x="1589104" y="982488"/>
                    </a:cubicBezTo>
                    <a:lnTo>
                      <a:pt x="1013753" y="1548957"/>
                    </a:lnTo>
                    <a:cubicBezTo>
                      <a:pt x="927935" y="1643440"/>
                      <a:pt x="868752" y="1628432"/>
                      <a:pt x="853956" y="1495056"/>
                    </a:cubicBezTo>
                    <a:cubicBezTo>
                      <a:pt x="849443" y="1377760"/>
                      <a:pt x="794625" y="1269343"/>
                      <a:pt x="582967" y="1267456"/>
                    </a:cubicBezTo>
                    <a:lnTo>
                      <a:pt x="0" y="1267196"/>
                    </a:lnTo>
                    <a:lnTo>
                      <a:pt x="266330" y="989289"/>
                    </a:lnTo>
                    <a:cubicBezTo>
                      <a:pt x="347215" y="886703"/>
                      <a:pt x="398509" y="775239"/>
                      <a:pt x="287045" y="646020"/>
                    </a:cubicBezTo>
                    <a:lnTo>
                      <a:pt x="0" y="354510"/>
                    </a:lnTo>
                    <a:close/>
                  </a:path>
                </a:pathLst>
              </a:custGeom>
              <a:solidFill>
                <a:schemeClr val="accent2"/>
              </a:solidFill>
              <a:ln w="25400">
                <a:solidFill>
                  <a:schemeClr val="accent2"/>
                </a:solidFill>
                <a:round/>
              </a:ln>
              <a:effectLst/>
            </p:spPr>
            <p:txBody>
              <a:bodyPr anchor="ctr"/>
              <a:lstStyle/>
              <a:p>
                <a:endParaRPr lang="zh-CN" altLang="en-US"/>
              </a:p>
            </p:txBody>
          </p:sp>
        </p:grpSp>
        <p:sp>
          <p:nvSpPr>
            <p:cNvPr id="24" name="TextBox 33"/>
            <p:cNvSpPr txBox="1">
              <a:spLocks noChangeArrowheads="1"/>
            </p:cNvSpPr>
            <p:nvPr/>
          </p:nvSpPr>
          <p:spPr bwMode="auto">
            <a:xfrm>
              <a:off x="681551" y="543095"/>
              <a:ext cx="513282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2800">
                  <a:solidFill>
                    <a:srgbClr val="FFFFFF"/>
                  </a:solidFill>
                  <a:latin typeface="Impact" panose="020B0806030902050204" pitchFamily="34" charset="0"/>
                </a:rPr>
                <a:t>01</a:t>
              </a:r>
              <a:endParaRPr lang="zh-CN" altLang="en-US" sz="2800">
                <a:solidFill>
                  <a:srgbClr val="FFFFFF"/>
                </a:solidFill>
                <a:latin typeface="Impact" panose="020B0806030902050204" pitchFamily="34" charset="0"/>
              </a:endParaRPr>
            </a:p>
          </p:txBody>
        </p:sp>
      </p:grpSp>
      <p:cxnSp>
        <p:nvCxnSpPr>
          <p:cNvPr id="27" name="直接连接符 36"/>
          <p:cNvCxnSpPr>
            <a:cxnSpLocks noChangeShapeType="1"/>
          </p:cNvCxnSpPr>
          <p:nvPr/>
        </p:nvCxnSpPr>
        <p:spPr bwMode="auto">
          <a:xfrm flipV="1">
            <a:off x="1520204" y="1263923"/>
            <a:ext cx="0" cy="874713"/>
          </a:xfrm>
          <a:prstGeom prst="line">
            <a:avLst/>
          </a:prstGeom>
          <a:noFill/>
          <a:ln w="6350">
            <a:solidFill>
              <a:schemeClr val="accent2">
                <a:alpha val="98000"/>
              </a:schemeClr>
            </a:solidFill>
            <a:prstDash val="sysDash"/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8" name="矩形 1"/>
          <p:cNvSpPr>
            <a:spLocks noChangeArrowheads="1"/>
          </p:cNvSpPr>
          <p:nvPr/>
        </p:nvSpPr>
        <p:spPr bwMode="auto">
          <a:xfrm>
            <a:off x="1631329" y="1490618"/>
            <a:ext cx="1893888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just"/>
            <a:r>
              <a:rPr 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做好产品检测</a:t>
            </a:r>
            <a:endParaRPr lang="zh-CN" altLang="en-US" sz="200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9" name="直接连接符 38"/>
          <p:cNvCxnSpPr>
            <a:cxnSpLocks noChangeShapeType="1"/>
          </p:cNvCxnSpPr>
          <p:nvPr/>
        </p:nvCxnSpPr>
        <p:spPr bwMode="auto">
          <a:xfrm flipV="1">
            <a:off x="2707654" y="3532461"/>
            <a:ext cx="0" cy="874712"/>
          </a:xfrm>
          <a:prstGeom prst="line">
            <a:avLst/>
          </a:prstGeom>
          <a:noFill/>
          <a:ln w="6350">
            <a:solidFill>
              <a:schemeClr val="accent2">
                <a:alpha val="98000"/>
              </a:schemeClr>
            </a:solidFill>
            <a:prstDash val="sysDash"/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0" name="矩形 1"/>
          <p:cNvSpPr>
            <a:spLocks noChangeArrowheads="1"/>
          </p:cNvSpPr>
          <p:nvPr/>
        </p:nvSpPr>
        <p:spPr bwMode="auto">
          <a:xfrm>
            <a:off x="2818779" y="3795986"/>
            <a:ext cx="1893888" cy="553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just"/>
            <a:r>
              <a:rPr 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积极配合校方</a:t>
            </a:r>
          </a:p>
          <a:p>
            <a:pPr algn="just"/>
            <a:endParaRPr lang="zh-CN" altLang="en-US" sz="100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1" name="直接连接符 40"/>
          <p:cNvCxnSpPr>
            <a:cxnSpLocks noChangeShapeType="1"/>
          </p:cNvCxnSpPr>
          <p:nvPr/>
        </p:nvCxnSpPr>
        <p:spPr bwMode="auto">
          <a:xfrm flipV="1">
            <a:off x="3771279" y="1263923"/>
            <a:ext cx="0" cy="874713"/>
          </a:xfrm>
          <a:prstGeom prst="line">
            <a:avLst/>
          </a:prstGeom>
          <a:noFill/>
          <a:ln w="6350">
            <a:solidFill>
              <a:schemeClr val="accent2">
                <a:alpha val="98000"/>
              </a:schemeClr>
            </a:solidFill>
            <a:prstDash val="sysDash"/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2" name="矩形 1"/>
          <p:cNvSpPr>
            <a:spLocks noChangeArrowheads="1"/>
          </p:cNvSpPr>
          <p:nvPr/>
        </p:nvSpPr>
        <p:spPr bwMode="auto">
          <a:xfrm>
            <a:off x="3880817" y="1490618"/>
            <a:ext cx="1893887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just"/>
            <a:r>
              <a:rPr lang="zh-CN" altLang="en-US" sz="2000" b="1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做到团结协作</a:t>
            </a:r>
          </a:p>
        </p:txBody>
      </p:sp>
      <p:cxnSp>
        <p:nvCxnSpPr>
          <p:cNvPr id="33" name="直接连接符 43"/>
          <p:cNvCxnSpPr>
            <a:cxnSpLocks noChangeShapeType="1"/>
          </p:cNvCxnSpPr>
          <p:nvPr/>
        </p:nvCxnSpPr>
        <p:spPr bwMode="auto">
          <a:xfrm flipV="1">
            <a:off x="4952379" y="3532461"/>
            <a:ext cx="0" cy="874712"/>
          </a:xfrm>
          <a:prstGeom prst="line">
            <a:avLst/>
          </a:prstGeom>
          <a:noFill/>
          <a:ln w="6350">
            <a:solidFill>
              <a:schemeClr val="accent2">
                <a:alpha val="98000"/>
              </a:schemeClr>
            </a:solidFill>
            <a:prstDash val="sysDash"/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4" name="矩形 1"/>
          <p:cNvSpPr>
            <a:spLocks noChangeArrowheads="1"/>
          </p:cNvSpPr>
          <p:nvPr/>
        </p:nvSpPr>
        <p:spPr bwMode="auto">
          <a:xfrm>
            <a:off x="5063504" y="3795986"/>
            <a:ext cx="1893888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zh-CN" altLang="en-US" sz="2000" b="1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提高工作效率</a:t>
            </a:r>
            <a:endParaRPr lang="zh-CN" altLang="en-US" sz="2000" b="1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5" name="直接连接符 51"/>
          <p:cNvCxnSpPr>
            <a:cxnSpLocks noChangeShapeType="1"/>
          </p:cNvCxnSpPr>
          <p:nvPr/>
        </p:nvCxnSpPr>
        <p:spPr bwMode="auto">
          <a:xfrm flipV="1">
            <a:off x="6096967" y="1263923"/>
            <a:ext cx="0" cy="874713"/>
          </a:xfrm>
          <a:prstGeom prst="line">
            <a:avLst/>
          </a:prstGeom>
          <a:noFill/>
          <a:ln w="6350">
            <a:solidFill>
              <a:schemeClr val="accent2">
                <a:alpha val="98000"/>
              </a:schemeClr>
            </a:solidFill>
            <a:prstDash val="sysDash"/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6" name="矩形 1"/>
          <p:cNvSpPr>
            <a:spLocks noChangeArrowheads="1"/>
          </p:cNvSpPr>
          <p:nvPr/>
        </p:nvSpPr>
        <p:spPr bwMode="auto">
          <a:xfrm>
            <a:off x="6206504" y="1418863"/>
            <a:ext cx="1893888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zh-CN" altLang="en-US" sz="2000" b="1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坚持提升自己</a:t>
            </a:r>
          </a:p>
        </p:txBody>
      </p:sp>
      <p:sp>
        <p:nvSpPr>
          <p:cNvPr id="38" name="TextBox 11"/>
          <p:cNvSpPr txBox="1"/>
          <p:nvPr/>
        </p:nvSpPr>
        <p:spPr>
          <a:xfrm>
            <a:off x="1926590" y="207010"/>
            <a:ext cx="17424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日后计划</a:t>
            </a:r>
          </a:p>
        </p:txBody>
      </p:sp>
      <p:pic>
        <p:nvPicPr>
          <p:cNvPr id="39" name="图片 38" descr="55555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450" y="136525"/>
            <a:ext cx="1631096" cy="540004"/>
          </a:xfrm>
          <a:prstGeom prst="rect">
            <a:avLst/>
          </a:prstGeom>
        </p:spPr>
      </p:pic>
    </p:spTree>
  </p:cSld>
  <p:clrMapOvr>
    <a:masterClrMapping/>
  </p:clrMapOvr>
  <p:transition spd="slow"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8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8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3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3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3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3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3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3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3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3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3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3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utoUpdateAnimBg="0"/>
      <p:bldP spid="30" grpId="0" autoUpdateAnimBg="0"/>
      <p:bldP spid="32" grpId="0" autoUpdateAnimBg="0"/>
      <p:bldP spid="34" grpId="0" autoUpdateAnimBg="0"/>
      <p:bldP spid="36" grpId="0" autoUpdateAnimBg="0"/>
      <p:bldP spid="3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42"/>
          <p:cNvSpPr/>
          <p:nvPr/>
        </p:nvSpPr>
        <p:spPr bwMode="auto">
          <a:xfrm>
            <a:off x="1895728" y="1355996"/>
            <a:ext cx="2433560" cy="554703"/>
          </a:xfrm>
          <a:custGeom>
            <a:avLst/>
            <a:gdLst>
              <a:gd name="T0" fmla="*/ 0 w 4673"/>
              <a:gd name="T1" fmla="*/ 739775 h 1547"/>
              <a:gd name="T2" fmla="*/ 0 w 4673"/>
              <a:gd name="T3" fmla="*/ 0 h 1547"/>
              <a:gd name="T4" fmla="*/ 3246437 w 4673"/>
              <a:gd name="T5" fmla="*/ 0 h 1547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4673" h="1547">
                <a:moveTo>
                  <a:pt x="0" y="1547"/>
                </a:moveTo>
                <a:lnTo>
                  <a:pt x="0" y="0"/>
                </a:lnTo>
                <a:lnTo>
                  <a:pt x="4673" y="0"/>
                </a:lnTo>
              </a:path>
            </a:pathLst>
          </a:custGeom>
          <a:noFill/>
          <a:ln w="9" cap="flat" cmpd="sng">
            <a:solidFill>
              <a:schemeClr val="tx1">
                <a:lumMod val="75000"/>
                <a:lumOff val="25000"/>
              </a:schemeClr>
            </a:solidFill>
            <a:prstDash val="dash"/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68543" tIns="34272" rIns="68543" bIns="34272"/>
          <a:lstStyle/>
          <a:p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Freeform 42"/>
          <p:cNvSpPr/>
          <p:nvPr/>
        </p:nvSpPr>
        <p:spPr bwMode="auto">
          <a:xfrm flipH="1">
            <a:off x="4921582" y="1355996"/>
            <a:ext cx="2433561" cy="554703"/>
          </a:xfrm>
          <a:custGeom>
            <a:avLst/>
            <a:gdLst>
              <a:gd name="T0" fmla="*/ 0 w 4673"/>
              <a:gd name="T1" fmla="*/ 739775 h 1547"/>
              <a:gd name="T2" fmla="*/ 0 w 4673"/>
              <a:gd name="T3" fmla="*/ 0 h 1547"/>
              <a:gd name="T4" fmla="*/ 3246438 w 4673"/>
              <a:gd name="T5" fmla="*/ 0 h 1547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4673" h="1547">
                <a:moveTo>
                  <a:pt x="0" y="1547"/>
                </a:moveTo>
                <a:lnTo>
                  <a:pt x="0" y="0"/>
                </a:lnTo>
                <a:lnTo>
                  <a:pt x="4673" y="0"/>
                </a:lnTo>
              </a:path>
            </a:pathLst>
          </a:custGeom>
          <a:noFill/>
          <a:ln w="9" cap="flat" cmpd="sng">
            <a:solidFill>
              <a:schemeClr val="tx1">
                <a:lumMod val="75000"/>
                <a:lumOff val="25000"/>
              </a:schemeClr>
            </a:solidFill>
            <a:prstDash val="dash"/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68543" tIns="34272" rIns="68543" bIns="34272"/>
          <a:lstStyle/>
          <a:p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Freeform 42"/>
          <p:cNvSpPr/>
          <p:nvPr/>
        </p:nvSpPr>
        <p:spPr bwMode="auto">
          <a:xfrm flipV="1">
            <a:off x="1895728" y="3854539"/>
            <a:ext cx="2433560" cy="553512"/>
          </a:xfrm>
          <a:custGeom>
            <a:avLst/>
            <a:gdLst>
              <a:gd name="T0" fmla="*/ 0 w 4673"/>
              <a:gd name="T1" fmla="*/ 738187 h 1547"/>
              <a:gd name="T2" fmla="*/ 0 w 4673"/>
              <a:gd name="T3" fmla="*/ 0 h 1547"/>
              <a:gd name="T4" fmla="*/ 3246437 w 4673"/>
              <a:gd name="T5" fmla="*/ 0 h 1547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4673" h="1547">
                <a:moveTo>
                  <a:pt x="0" y="1547"/>
                </a:moveTo>
                <a:lnTo>
                  <a:pt x="0" y="0"/>
                </a:lnTo>
                <a:lnTo>
                  <a:pt x="4673" y="0"/>
                </a:lnTo>
              </a:path>
            </a:pathLst>
          </a:custGeom>
          <a:noFill/>
          <a:ln w="9" cap="flat" cmpd="sng">
            <a:solidFill>
              <a:schemeClr val="tx1">
                <a:lumMod val="75000"/>
                <a:lumOff val="25000"/>
              </a:schemeClr>
            </a:solidFill>
            <a:prstDash val="dash"/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68543" tIns="34272" rIns="68543" bIns="34272"/>
          <a:lstStyle/>
          <a:p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Freeform 42"/>
          <p:cNvSpPr/>
          <p:nvPr/>
        </p:nvSpPr>
        <p:spPr bwMode="auto">
          <a:xfrm flipH="1" flipV="1">
            <a:off x="4921582" y="3854539"/>
            <a:ext cx="2433561" cy="553512"/>
          </a:xfrm>
          <a:custGeom>
            <a:avLst/>
            <a:gdLst>
              <a:gd name="T0" fmla="*/ 0 w 4673"/>
              <a:gd name="T1" fmla="*/ 738187 h 1547"/>
              <a:gd name="T2" fmla="*/ 0 w 4673"/>
              <a:gd name="T3" fmla="*/ 0 h 1547"/>
              <a:gd name="T4" fmla="*/ 3246438 w 4673"/>
              <a:gd name="T5" fmla="*/ 0 h 1547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4673" h="1547">
                <a:moveTo>
                  <a:pt x="0" y="1547"/>
                </a:moveTo>
                <a:lnTo>
                  <a:pt x="0" y="0"/>
                </a:lnTo>
                <a:lnTo>
                  <a:pt x="4673" y="0"/>
                </a:lnTo>
              </a:path>
            </a:pathLst>
          </a:custGeom>
          <a:noFill/>
          <a:ln w="9" cap="flat" cmpd="sng">
            <a:solidFill>
              <a:schemeClr val="tx1">
                <a:lumMod val="75000"/>
                <a:lumOff val="25000"/>
              </a:schemeClr>
            </a:solidFill>
            <a:prstDash val="dash"/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68543" tIns="34272" rIns="68543" bIns="34272"/>
          <a:lstStyle/>
          <a:p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TextBox 33"/>
          <p:cNvSpPr txBox="1">
            <a:spLocks noChangeArrowheads="1"/>
          </p:cNvSpPr>
          <p:nvPr/>
        </p:nvSpPr>
        <p:spPr bwMode="auto">
          <a:xfrm>
            <a:off x="3547815" y="2476058"/>
            <a:ext cx="2261235" cy="1174750"/>
          </a:xfrm>
          <a:prstGeom prst="rect">
            <a:avLst/>
          </a:prstGeom>
          <a:noFill/>
          <a:ln>
            <a:noFill/>
          </a:ln>
        </p:spPr>
        <p:txBody>
          <a:bodyPr wrap="none" lIns="68543" tIns="34272" rIns="68543" bIns="34272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仿宋_GB2312" pitchFamily="1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fontAlgn="auto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18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sym typeface="+mn-ea"/>
              </a:rPr>
              <a:t>   </a:t>
            </a:r>
            <a:r>
              <a:rPr lang="zh-CN" altLang="en-US" sz="18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sym typeface="+mn-ea"/>
              </a:rPr>
              <a:t>认真是一种态度</a:t>
            </a:r>
          </a:p>
          <a:p>
            <a:pPr algn="l" eaLnBrk="1" fontAlgn="auto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18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sym typeface="+mn-ea"/>
              </a:rPr>
              <a:t>不积跬步 无以至千里</a:t>
            </a:r>
            <a:endParaRPr lang="zh-CN" altLang="en-US" sz="1800" b="1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</a:endParaRPr>
          </a:p>
        </p:txBody>
      </p:sp>
      <p:grpSp>
        <p:nvGrpSpPr>
          <p:cNvPr id="8" name="组合 34"/>
          <p:cNvGrpSpPr/>
          <p:nvPr/>
        </p:nvGrpSpPr>
        <p:grpSpPr bwMode="auto">
          <a:xfrm>
            <a:off x="1475656" y="1857133"/>
            <a:ext cx="865134" cy="866574"/>
            <a:chOff x="0" y="0"/>
            <a:chExt cx="1154113" cy="1155699"/>
          </a:xfrm>
          <a:solidFill>
            <a:schemeClr val="bg1">
              <a:lumMod val="65000"/>
            </a:schemeClr>
          </a:solidFill>
        </p:grpSpPr>
        <p:sp>
          <p:nvSpPr>
            <p:cNvPr id="9" name="Oval 30"/>
            <p:cNvSpPr>
              <a:spLocks noChangeArrowheads="1"/>
            </p:cNvSpPr>
            <p:nvPr/>
          </p:nvSpPr>
          <p:spPr bwMode="auto">
            <a:xfrm>
              <a:off x="0" y="0"/>
              <a:ext cx="1154113" cy="1155699"/>
            </a:xfrm>
            <a:prstGeom prst="ellipse">
              <a:avLst/>
            </a:prstGeom>
            <a:solidFill>
              <a:schemeClr val="accent2"/>
            </a:solidFill>
            <a:ln w="38100">
              <a:noFill/>
              <a:round/>
            </a:ln>
            <a:effectLst/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200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000">
                  <a:solidFill>
                    <a:schemeClr val="accent1"/>
                  </a:solidFill>
                  <a:latin typeface="Arial" panose="020B0604020202020204" pitchFamily="34" charset="0"/>
                  <a:ea typeface="仿宋_GB2312" pitchFamily="1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300">
                <a:solidFill>
                  <a:schemeClr val="tx1">
                    <a:lumMod val="75000"/>
                    <a:lumOff val="25000"/>
                  </a:schemeClr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10" name="Freeform 34"/>
            <p:cNvSpPr>
              <a:spLocks noEditPoints="1"/>
            </p:cNvSpPr>
            <p:nvPr/>
          </p:nvSpPr>
          <p:spPr bwMode="auto">
            <a:xfrm>
              <a:off x="266700" y="128587"/>
              <a:ext cx="638175" cy="868362"/>
            </a:xfrm>
            <a:custGeom>
              <a:avLst/>
              <a:gdLst>
                <a:gd name="T0" fmla="*/ 128715 w 709"/>
                <a:gd name="T1" fmla="*/ 322149 h 965"/>
                <a:gd name="T2" fmla="*/ 196223 w 709"/>
                <a:gd name="T3" fmla="*/ 480524 h 965"/>
                <a:gd name="T4" fmla="*/ 251130 w 709"/>
                <a:gd name="T5" fmla="*/ 607403 h 965"/>
                <a:gd name="T6" fmla="*/ 374444 w 709"/>
                <a:gd name="T7" fmla="*/ 611003 h 965"/>
                <a:gd name="T8" fmla="*/ 401447 w 709"/>
                <a:gd name="T9" fmla="*/ 560611 h 965"/>
                <a:gd name="T10" fmla="*/ 469855 w 709"/>
                <a:gd name="T11" fmla="*/ 432831 h 965"/>
                <a:gd name="T12" fmla="*/ 319538 w 709"/>
                <a:gd name="T13" fmla="*/ 132279 h 965"/>
                <a:gd name="T14" fmla="*/ 264631 w 709"/>
                <a:gd name="T15" fmla="*/ 650597 h 965"/>
                <a:gd name="T16" fmla="*/ 201624 w 709"/>
                <a:gd name="T17" fmla="*/ 578608 h 965"/>
                <a:gd name="T18" fmla="*/ 135916 w 709"/>
                <a:gd name="T19" fmla="*/ 455328 h 965"/>
                <a:gd name="T20" fmla="*/ 319538 w 709"/>
                <a:gd name="T21" fmla="*/ 91785 h 965"/>
                <a:gd name="T22" fmla="*/ 503159 w 709"/>
                <a:gd name="T23" fmla="*/ 455328 h 965"/>
                <a:gd name="T24" fmla="*/ 436551 w 709"/>
                <a:gd name="T25" fmla="*/ 578608 h 965"/>
                <a:gd name="T26" fmla="*/ 374444 w 709"/>
                <a:gd name="T27" fmla="*/ 650597 h 965"/>
                <a:gd name="T28" fmla="*/ 228627 w 709"/>
                <a:gd name="T29" fmla="*/ 778376 h 965"/>
                <a:gd name="T30" fmla="*/ 383445 w 709"/>
                <a:gd name="T31" fmla="*/ 807172 h 965"/>
                <a:gd name="T32" fmla="*/ 383445 w 709"/>
                <a:gd name="T33" fmla="*/ 748681 h 965"/>
                <a:gd name="T34" fmla="*/ 246629 w 709"/>
                <a:gd name="T35" fmla="*/ 796373 h 965"/>
                <a:gd name="T36" fmla="*/ 395146 w 709"/>
                <a:gd name="T37" fmla="*/ 796373 h 965"/>
                <a:gd name="T38" fmla="*/ 413149 w 709"/>
                <a:gd name="T39" fmla="*/ 778376 h 965"/>
                <a:gd name="T40" fmla="*/ 228627 w 709"/>
                <a:gd name="T41" fmla="*/ 685691 h 965"/>
                <a:gd name="T42" fmla="*/ 413149 w 709"/>
                <a:gd name="T43" fmla="*/ 778376 h 965"/>
                <a:gd name="T44" fmla="*/ 411348 w 709"/>
                <a:gd name="T45" fmla="*/ 362642 h 965"/>
                <a:gd name="T46" fmla="*/ 349241 w 709"/>
                <a:gd name="T47" fmla="*/ 424733 h 965"/>
                <a:gd name="T48" fmla="*/ 288934 w 709"/>
                <a:gd name="T49" fmla="*/ 424733 h 965"/>
                <a:gd name="T50" fmla="*/ 226827 w 709"/>
                <a:gd name="T51" fmla="*/ 362642 h 965"/>
                <a:gd name="T52" fmla="*/ 226827 w 709"/>
                <a:gd name="T53" fmla="*/ 302352 h 965"/>
                <a:gd name="T54" fmla="*/ 288934 w 709"/>
                <a:gd name="T55" fmla="*/ 239362 h 965"/>
                <a:gd name="T56" fmla="*/ 349241 w 709"/>
                <a:gd name="T57" fmla="*/ 239362 h 965"/>
                <a:gd name="T58" fmla="*/ 411348 w 709"/>
                <a:gd name="T59" fmla="*/ 302352 h 965"/>
                <a:gd name="T60" fmla="*/ 612972 w 709"/>
                <a:gd name="T61" fmla="*/ 293353 h 965"/>
                <a:gd name="T62" fmla="*/ 580568 w 709"/>
                <a:gd name="T63" fmla="*/ 322149 h 965"/>
                <a:gd name="T64" fmla="*/ 612972 w 709"/>
                <a:gd name="T65" fmla="*/ 341046 h 965"/>
                <a:gd name="T66" fmla="*/ 612972 w 709"/>
                <a:gd name="T67" fmla="*/ 293353 h 965"/>
                <a:gd name="T68" fmla="*/ 542764 w 709"/>
                <a:gd name="T69" fmla="*/ 127780 h 965"/>
                <a:gd name="T70" fmla="*/ 509460 w 709"/>
                <a:gd name="T71" fmla="*/ 94485 h 965"/>
                <a:gd name="T72" fmla="*/ 518461 w 709"/>
                <a:gd name="T73" fmla="*/ 152976 h 965"/>
                <a:gd name="T74" fmla="*/ 342040 w 709"/>
                <a:gd name="T75" fmla="*/ 61190 h 965"/>
                <a:gd name="T76" fmla="*/ 318637 w 709"/>
                <a:gd name="T77" fmla="*/ 0 h 965"/>
                <a:gd name="T78" fmla="*/ 294335 w 709"/>
                <a:gd name="T79" fmla="*/ 61190 h 965"/>
                <a:gd name="T80" fmla="*/ 117014 w 709"/>
                <a:gd name="T81" fmla="*/ 155675 h 965"/>
                <a:gd name="T82" fmla="*/ 127815 w 709"/>
                <a:gd name="T83" fmla="*/ 98084 h 965"/>
                <a:gd name="T84" fmla="*/ 93611 w 709"/>
                <a:gd name="T85" fmla="*/ 132279 h 965"/>
                <a:gd name="T86" fmla="*/ 57607 w 709"/>
                <a:gd name="T87" fmla="*/ 322149 h 965"/>
                <a:gd name="T88" fmla="*/ 25203 w 709"/>
                <a:gd name="T89" fmla="*/ 293353 h 965"/>
                <a:gd name="T90" fmla="*/ 25203 w 709"/>
                <a:gd name="T91" fmla="*/ 341046 h 965"/>
                <a:gd name="T92" fmla="*/ 57607 w 709"/>
                <a:gd name="T93" fmla="*/ 322149 h 965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0" t="0" r="r" b="b"/>
              <a:pathLst>
                <a:path w="709" h="965">
                  <a:moveTo>
                    <a:pt x="355" y="147"/>
                  </a:moveTo>
                  <a:cubicBezTo>
                    <a:pt x="238" y="147"/>
                    <a:pt x="143" y="241"/>
                    <a:pt x="143" y="358"/>
                  </a:cubicBezTo>
                  <a:cubicBezTo>
                    <a:pt x="143" y="414"/>
                    <a:pt x="187" y="481"/>
                    <a:pt x="188" y="481"/>
                  </a:cubicBezTo>
                  <a:cubicBezTo>
                    <a:pt x="197" y="496"/>
                    <a:pt x="210" y="519"/>
                    <a:pt x="218" y="534"/>
                  </a:cubicBezTo>
                  <a:lnTo>
                    <a:pt x="264" y="623"/>
                  </a:lnTo>
                  <a:cubicBezTo>
                    <a:pt x="272" y="639"/>
                    <a:pt x="279" y="662"/>
                    <a:pt x="279" y="675"/>
                  </a:cubicBezTo>
                  <a:cubicBezTo>
                    <a:pt x="279" y="675"/>
                    <a:pt x="284" y="679"/>
                    <a:pt x="294" y="679"/>
                  </a:cubicBezTo>
                  <a:lnTo>
                    <a:pt x="416" y="679"/>
                  </a:lnTo>
                  <a:cubicBezTo>
                    <a:pt x="425" y="679"/>
                    <a:pt x="430" y="675"/>
                    <a:pt x="431" y="674"/>
                  </a:cubicBezTo>
                  <a:cubicBezTo>
                    <a:pt x="430" y="662"/>
                    <a:pt x="437" y="639"/>
                    <a:pt x="446" y="623"/>
                  </a:cubicBezTo>
                  <a:lnTo>
                    <a:pt x="491" y="534"/>
                  </a:lnTo>
                  <a:cubicBezTo>
                    <a:pt x="499" y="519"/>
                    <a:pt x="513" y="495"/>
                    <a:pt x="522" y="481"/>
                  </a:cubicBezTo>
                  <a:cubicBezTo>
                    <a:pt x="537" y="458"/>
                    <a:pt x="566" y="402"/>
                    <a:pt x="566" y="358"/>
                  </a:cubicBezTo>
                  <a:cubicBezTo>
                    <a:pt x="566" y="241"/>
                    <a:pt x="471" y="147"/>
                    <a:pt x="355" y="147"/>
                  </a:cubicBezTo>
                  <a:close/>
                  <a:moveTo>
                    <a:pt x="416" y="723"/>
                  </a:moveTo>
                  <a:lnTo>
                    <a:pt x="294" y="723"/>
                  </a:lnTo>
                  <a:cubicBezTo>
                    <a:pt x="261" y="723"/>
                    <a:pt x="235" y="702"/>
                    <a:pt x="235" y="675"/>
                  </a:cubicBezTo>
                  <a:cubicBezTo>
                    <a:pt x="235" y="671"/>
                    <a:pt x="231" y="656"/>
                    <a:pt x="224" y="643"/>
                  </a:cubicBezTo>
                  <a:lnTo>
                    <a:pt x="179" y="554"/>
                  </a:lnTo>
                  <a:cubicBezTo>
                    <a:pt x="172" y="540"/>
                    <a:pt x="159" y="519"/>
                    <a:pt x="151" y="506"/>
                  </a:cubicBezTo>
                  <a:cubicBezTo>
                    <a:pt x="145" y="498"/>
                    <a:pt x="99" y="425"/>
                    <a:pt x="99" y="358"/>
                  </a:cubicBezTo>
                  <a:cubicBezTo>
                    <a:pt x="99" y="217"/>
                    <a:pt x="214" y="102"/>
                    <a:pt x="355" y="102"/>
                  </a:cubicBezTo>
                  <a:cubicBezTo>
                    <a:pt x="495" y="102"/>
                    <a:pt x="610" y="217"/>
                    <a:pt x="610" y="358"/>
                  </a:cubicBezTo>
                  <a:cubicBezTo>
                    <a:pt x="610" y="425"/>
                    <a:pt x="564" y="498"/>
                    <a:pt x="559" y="506"/>
                  </a:cubicBezTo>
                  <a:cubicBezTo>
                    <a:pt x="550" y="518"/>
                    <a:pt x="537" y="541"/>
                    <a:pt x="530" y="554"/>
                  </a:cubicBezTo>
                  <a:lnTo>
                    <a:pt x="485" y="643"/>
                  </a:lnTo>
                  <a:cubicBezTo>
                    <a:pt x="478" y="656"/>
                    <a:pt x="475" y="671"/>
                    <a:pt x="475" y="675"/>
                  </a:cubicBezTo>
                  <a:cubicBezTo>
                    <a:pt x="475" y="702"/>
                    <a:pt x="449" y="723"/>
                    <a:pt x="416" y="723"/>
                  </a:cubicBezTo>
                  <a:close/>
                  <a:moveTo>
                    <a:pt x="287" y="832"/>
                  </a:moveTo>
                  <a:cubicBezTo>
                    <a:pt x="269" y="832"/>
                    <a:pt x="254" y="846"/>
                    <a:pt x="254" y="865"/>
                  </a:cubicBezTo>
                  <a:cubicBezTo>
                    <a:pt x="254" y="883"/>
                    <a:pt x="269" y="897"/>
                    <a:pt x="287" y="897"/>
                  </a:cubicBezTo>
                  <a:lnTo>
                    <a:pt x="426" y="897"/>
                  </a:lnTo>
                  <a:cubicBezTo>
                    <a:pt x="444" y="897"/>
                    <a:pt x="459" y="883"/>
                    <a:pt x="459" y="865"/>
                  </a:cubicBezTo>
                  <a:cubicBezTo>
                    <a:pt x="459" y="846"/>
                    <a:pt x="444" y="832"/>
                    <a:pt x="426" y="832"/>
                  </a:cubicBezTo>
                  <a:lnTo>
                    <a:pt x="287" y="832"/>
                  </a:lnTo>
                  <a:close/>
                  <a:moveTo>
                    <a:pt x="274" y="885"/>
                  </a:moveTo>
                  <a:cubicBezTo>
                    <a:pt x="276" y="929"/>
                    <a:pt x="312" y="965"/>
                    <a:pt x="356" y="965"/>
                  </a:cubicBezTo>
                  <a:cubicBezTo>
                    <a:pt x="401" y="965"/>
                    <a:pt x="437" y="929"/>
                    <a:pt x="439" y="885"/>
                  </a:cubicBezTo>
                  <a:lnTo>
                    <a:pt x="274" y="885"/>
                  </a:lnTo>
                  <a:close/>
                  <a:moveTo>
                    <a:pt x="459" y="865"/>
                  </a:moveTo>
                  <a:lnTo>
                    <a:pt x="254" y="865"/>
                  </a:lnTo>
                  <a:lnTo>
                    <a:pt x="254" y="762"/>
                  </a:lnTo>
                  <a:lnTo>
                    <a:pt x="459" y="762"/>
                  </a:lnTo>
                  <a:lnTo>
                    <a:pt x="459" y="865"/>
                  </a:lnTo>
                  <a:close/>
                  <a:moveTo>
                    <a:pt x="491" y="369"/>
                  </a:moveTo>
                  <a:cubicBezTo>
                    <a:pt x="491" y="388"/>
                    <a:pt x="476" y="403"/>
                    <a:pt x="457" y="403"/>
                  </a:cubicBezTo>
                  <a:lnTo>
                    <a:pt x="388" y="403"/>
                  </a:lnTo>
                  <a:lnTo>
                    <a:pt x="388" y="472"/>
                  </a:lnTo>
                  <a:cubicBezTo>
                    <a:pt x="388" y="491"/>
                    <a:pt x="373" y="506"/>
                    <a:pt x="355" y="506"/>
                  </a:cubicBezTo>
                  <a:cubicBezTo>
                    <a:pt x="336" y="506"/>
                    <a:pt x="321" y="491"/>
                    <a:pt x="321" y="472"/>
                  </a:cubicBezTo>
                  <a:lnTo>
                    <a:pt x="321" y="403"/>
                  </a:lnTo>
                  <a:lnTo>
                    <a:pt x="252" y="403"/>
                  </a:lnTo>
                  <a:cubicBezTo>
                    <a:pt x="233" y="403"/>
                    <a:pt x="218" y="388"/>
                    <a:pt x="218" y="369"/>
                  </a:cubicBezTo>
                  <a:cubicBezTo>
                    <a:pt x="218" y="351"/>
                    <a:pt x="233" y="336"/>
                    <a:pt x="252" y="336"/>
                  </a:cubicBezTo>
                  <a:lnTo>
                    <a:pt x="321" y="336"/>
                  </a:lnTo>
                  <a:lnTo>
                    <a:pt x="321" y="266"/>
                  </a:lnTo>
                  <a:cubicBezTo>
                    <a:pt x="321" y="248"/>
                    <a:pt x="336" y="233"/>
                    <a:pt x="355" y="233"/>
                  </a:cubicBezTo>
                  <a:cubicBezTo>
                    <a:pt x="373" y="233"/>
                    <a:pt x="388" y="248"/>
                    <a:pt x="388" y="266"/>
                  </a:cubicBezTo>
                  <a:lnTo>
                    <a:pt x="388" y="336"/>
                  </a:lnTo>
                  <a:lnTo>
                    <a:pt x="457" y="336"/>
                  </a:lnTo>
                  <a:cubicBezTo>
                    <a:pt x="476" y="336"/>
                    <a:pt x="491" y="351"/>
                    <a:pt x="491" y="369"/>
                  </a:cubicBezTo>
                  <a:close/>
                  <a:moveTo>
                    <a:pt x="681" y="326"/>
                  </a:moveTo>
                  <a:lnTo>
                    <a:pt x="643" y="326"/>
                  </a:lnTo>
                  <a:cubicBezTo>
                    <a:pt x="644" y="336"/>
                    <a:pt x="645" y="347"/>
                    <a:pt x="645" y="358"/>
                  </a:cubicBezTo>
                  <a:cubicBezTo>
                    <a:pt x="645" y="365"/>
                    <a:pt x="644" y="372"/>
                    <a:pt x="643" y="379"/>
                  </a:cubicBezTo>
                  <a:lnTo>
                    <a:pt x="681" y="379"/>
                  </a:lnTo>
                  <a:cubicBezTo>
                    <a:pt x="696" y="379"/>
                    <a:pt x="709" y="367"/>
                    <a:pt x="709" y="352"/>
                  </a:cubicBezTo>
                  <a:cubicBezTo>
                    <a:pt x="709" y="338"/>
                    <a:pt x="696" y="326"/>
                    <a:pt x="681" y="326"/>
                  </a:cubicBezTo>
                  <a:close/>
                  <a:moveTo>
                    <a:pt x="576" y="170"/>
                  </a:moveTo>
                  <a:lnTo>
                    <a:pt x="603" y="142"/>
                  </a:lnTo>
                  <a:cubicBezTo>
                    <a:pt x="614" y="131"/>
                    <a:pt x="614" y="114"/>
                    <a:pt x="604" y="104"/>
                  </a:cubicBezTo>
                  <a:cubicBezTo>
                    <a:pt x="594" y="94"/>
                    <a:pt x="577" y="94"/>
                    <a:pt x="566" y="105"/>
                  </a:cubicBezTo>
                  <a:lnTo>
                    <a:pt x="538" y="132"/>
                  </a:lnTo>
                  <a:cubicBezTo>
                    <a:pt x="552" y="144"/>
                    <a:pt x="564" y="156"/>
                    <a:pt x="576" y="170"/>
                  </a:cubicBezTo>
                  <a:close/>
                  <a:moveTo>
                    <a:pt x="354" y="67"/>
                  </a:moveTo>
                  <a:cubicBezTo>
                    <a:pt x="363" y="67"/>
                    <a:pt x="372" y="68"/>
                    <a:pt x="380" y="68"/>
                  </a:cubicBezTo>
                  <a:lnTo>
                    <a:pt x="380" y="27"/>
                  </a:lnTo>
                  <a:cubicBezTo>
                    <a:pt x="380" y="12"/>
                    <a:pt x="368" y="0"/>
                    <a:pt x="354" y="0"/>
                  </a:cubicBezTo>
                  <a:cubicBezTo>
                    <a:pt x="339" y="0"/>
                    <a:pt x="327" y="12"/>
                    <a:pt x="327" y="27"/>
                  </a:cubicBezTo>
                  <a:lnTo>
                    <a:pt x="327" y="68"/>
                  </a:lnTo>
                  <a:cubicBezTo>
                    <a:pt x="336" y="68"/>
                    <a:pt x="345" y="67"/>
                    <a:pt x="354" y="67"/>
                  </a:cubicBezTo>
                  <a:close/>
                  <a:moveTo>
                    <a:pt x="130" y="173"/>
                  </a:moveTo>
                  <a:cubicBezTo>
                    <a:pt x="142" y="159"/>
                    <a:pt x="154" y="147"/>
                    <a:pt x="168" y="135"/>
                  </a:cubicBezTo>
                  <a:lnTo>
                    <a:pt x="142" y="109"/>
                  </a:lnTo>
                  <a:cubicBezTo>
                    <a:pt x="131" y="99"/>
                    <a:pt x="114" y="98"/>
                    <a:pt x="104" y="109"/>
                  </a:cubicBezTo>
                  <a:cubicBezTo>
                    <a:pt x="93" y="119"/>
                    <a:pt x="94" y="136"/>
                    <a:pt x="104" y="147"/>
                  </a:cubicBezTo>
                  <a:lnTo>
                    <a:pt x="130" y="173"/>
                  </a:lnTo>
                  <a:close/>
                  <a:moveTo>
                    <a:pt x="64" y="358"/>
                  </a:moveTo>
                  <a:cubicBezTo>
                    <a:pt x="64" y="347"/>
                    <a:pt x="64" y="336"/>
                    <a:pt x="66" y="326"/>
                  </a:cubicBezTo>
                  <a:lnTo>
                    <a:pt x="28" y="326"/>
                  </a:lnTo>
                  <a:cubicBezTo>
                    <a:pt x="13" y="326"/>
                    <a:pt x="0" y="338"/>
                    <a:pt x="0" y="352"/>
                  </a:cubicBezTo>
                  <a:cubicBezTo>
                    <a:pt x="0" y="367"/>
                    <a:pt x="13" y="379"/>
                    <a:pt x="28" y="379"/>
                  </a:cubicBezTo>
                  <a:lnTo>
                    <a:pt x="65" y="379"/>
                  </a:lnTo>
                  <a:cubicBezTo>
                    <a:pt x="64" y="372"/>
                    <a:pt x="64" y="365"/>
                    <a:pt x="64" y="35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11" name="组合 37"/>
          <p:cNvGrpSpPr/>
          <p:nvPr/>
        </p:nvGrpSpPr>
        <p:grpSpPr bwMode="auto">
          <a:xfrm>
            <a:off x="1494696" y="3037959"/>
            <a:ext cx="865134" cy="866575"/>
            <a:chOff x="0" y="0"/>
            <a:chExt cx="1154113" cy="1155699"/>
          </a:xfrm>
          <a:solidFill>
            <a:schemeClr val="bg1">
              <a:lumMod val="65000"/>
            </a:schemeClr>
          </a:solidFill>
        </p:grpSpPr>
        <p:sp>
          <p:nvSpPr>
            <p:cNvPr id="13" name="Oval 31"/>
            <p:cNvSpPr>
              <a:spLocks noChangeArrowheads="1"/>
            </p:cNvSpPr>
            <p:nvPr/>
          </p:nvSpPr>
          <p:spPr bwMode="auto">
            <a:xfrm>
              <a:off x="0" y="0"/>
              <a:ext cx="1154113" cy="1155699"/>
            </a:xfrm>
            <a:prstGeom prst="ellipse">
              <a:avLst/>
            </a:prstGeom>
            <a:solidFill>
              <a:schemeClr val="accent2"/>
            </a:solidFill>
            <a:ln w="38100">
              <a:noFill/>
              <a:round/>
            </a:ln>
            <a:effectLst/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200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000">
                  <a:solidFill>
                    <a:schemeClr val="accent1"/>
                  </a:solidFill>
                  <a:latin typeface="Arial" panose="020B0604020202020204" pitchFamily="34" charset="0"/>
                  <a:ea typeface="仿宋_GB2312" pitchFamily="1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300">
                <a:solidFill>
                  <a:schemeClr val="tx1">
                    <a:lumMod val="75000"/>
                    <a:lumOff val="25000"/>
                  </a:schemeClr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14" name="Freeform 35"/>
            <p:cNvSpPr>
              <a:spLocks noEditPoints="1"/>
            </p:cNvSpPr>
            <p:nvPr/>
          </p:nvSpPr>
          <p:spPr bwMode="auto">
            <a:xfrm>
              <a:off x="315913" y="169860"/>
              <a:ext cx="563563" cy="766762"/>
            </a:xfrm>
            <a:custGeom>
              <a:avLst/>
              <a:gdLst>
                <a:gd name="T0" fmla="*/ 73939 w 625"/>
                <a:gd name="T1" fmla="*/ 124194 h 852"/>
                <a:gd name="T2" fmla="*/ 62217 w 625"/>
                <a:gd name="T3" fmla="*/ 766762 h 852"/>
                <a:gd name="T4" fmla="*/ 563563 w 625"/>
                <a:gd name="T5" fmla="*/ 188091 h 852"/>
                <a:gd name="T6" fmla="*/ 520281 w 625"/>
                <a:gd name="T7" fmla="*/ 201590 h 852"/>
                <a:gd name="T8" fmla="*/ 64021 w 625"/>
                <a:gd name="T9" fmla="*/ 722664 h 852"/>
                <a:gd name="T10" fmla="*/ 243459 w 625"/>
                <a:gd name="T11" fmla="*/ 81896 h 852"/>
                <a:gd name="T12" fmla="*/ 320104 w 625"/>
                <a:gd name="T13" fmla="*/ 81896 h 852"/>
                <a:gd name="T14" fmla="*/ 280429 w 625"/>
                <a:gd name="T15" fmla="*/ 122394 h 852"/>
                <a:gd name="T16" fmla="*/ 196571 w 625"/>
                <a:gd name="T17" fmla="*/ 83696 h 852"/>
                <a:gd name="T18" fmla="*/ 103696 w 625"/>
                <a:gd name="T19" fmla="*/ 194390 h 852"/>
                <a:gd name="T20" fmla="*/ 459867 w 625"/>
                <a:gd name="T21" fmla="*/ 194390 h 852"/>
                <a:gd name="T22" fmla="*/ 366992 w 625"/>
                <a:gd name="T23" fmla="*/ 83696 h 852"/>
                <a:gd name="T24" fmla="*/ 196571 w 625"/>
                <a:gd name="T25" fmla="*/ 83696 h 852"/>
                <a:gd name="T26" fmla="*/ 199276 w 625"/>
                <a:gd name="T27" fmla="*/ 582271 h 852"/>
                <a:gd name="T28" fmla="*/ 136157 w 625"/>
                <a:gd name="T29" fmla="*/ 600270 h 852"/>
                <a:gd name="T30" fmla="*/ 122631 w 625"/>
                <a:gd name="T31" fmla="*/ 613770 h 852"/>
                <a:gd name="T32" fmla="*/ 199276 w 625"/>
                <a:gd name="T33" fmla="*/ 619169 h 852"/>
                <a:gd name="T34" fmla="*/ 119025 w 625"/>
                <a:gd name="T35" fmla="*/ 658767 h 852"/>
                <a:gd name="T36" fmla="*/ 218212 w 625"/>
                <a:gd name="T37" fmla="*/ 610170 h 852"/>
                <a:gd name="T38" fmla="*/ 218212 w 625"/>
                <a:gd name="T39" fmla="*/ 578671 h 852"/>
                <a:gd name="T40" fmla="*/ 99187 w 625"/>
                <a:gd name="T41" fmla="*/ 584971 h 852"/>
                <a:gd name="T42" fmla="*/ 192964 w 625"/>
                <a:gd name="T43" fmla="*/ 683966 h 852"/>
                <a:gd name="T44" fmla="*/ 192964 w 625"/>
                <a:gd name="T45" fmla="*/ 301485 h 852"/>
                <a:gd name="T46" fmla="*/ 136157 w 625"/>
                <a:gd name="T47" fmla="*/ 318584 h 852"/>
                <a:gd name="T48" fmla="*/ 155994 w 625"/>
                <a:gd name="T49" fmla="*/ 368982 h 852"/>
                <a:gd name="T50" fmla="*/ 119025 w 625"/>
                <a:gd name="T51" fmla="*/ 382481 h 852"/>
                <a:gd name="T52" fmla="*/ 192964 w 625"/>
                <a:gd name="T53" fmla="*/ 281686 h 852"/>
                <a:gd name="T54" fmla="*/ 99187 w 625"/>
                <a:gd name="T55" fmla="*/ 380681 h 852"/>
                <a:gd name="T56" fmla="*/ 217310 w 625"/>
                <a:gd name="T57" fmla="*/ 323084 h 852"/>
                <a:gd name="T58" fmla="*/ 216408 w 625"/>
                <a:gd name="T59" fmla="*/ 296985 h 852"/>
                <a:gd name="T60" fmla="*/ 199276 w 625"/>
                <a:gd name="T61" fmla="*/ 452678 h 852"/>
                <a:gd name="T62" fmla="*/ 122631 w 625"/>
                <a:gd name="T63" fmla="*/ 471577 h 852"/>
                <a:gd name="T64" fmla="*/ 199276 w 625"/>
                <a:gd name="T65" fmla="*/ 522874 h 852"/>
                <a:gd name="T66" fmla="*/ 218212 w 625"/>
                <a:gd name="T67" fmla="*/ 438278 h 852"/>
                <a:gd name="T68" fmla="*/ 99187 w 625"/>
                <a:gd name="T69" fmla="*/ 442778 h 852"/>
                <a:gd name="T70" fmla="*/ 199276 w 625"/>
                <a:gd name="T71" fmla="*/ 541773 h 852"/>
                <a:gd name="T72" fmla="*/ 260592 w 625"/>
                <a:gd name="T73" fmla="*/ 418479 h 852"/>
                <a:gd name="T74" fmla="*/ 294856 w 625"/>
                <a:gd name="T75" fmla="*/ 650668 h 852"/>
                <a:gd name="T76" fmla="*/ 452654 w 625"/>
                <a:gd name="T77" fmla="*/ 602070 h 852"/>
                <a:gd name="T78" fmla="*/ 288544 w 625"/>
                <a:gd name="T79" fmla="*/ 644368 h 852"/>
                <a:gd name="T80" fmla="*/ 452654 w 625"/>
                <a:gd name="T81" fmla="*/ 456277 h 852"/>
                <a:gd name="T82" fmla="*/ 288544 w 625"/>
                <a:gd name="T83" fmla="*/ 368982 h 852"/>
                <a:gd name="T84" fmla="*/ 288544 w 625"/>
                <a:gd name="T85" fmla="*/ 316784 h 852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0" t="0" r="r" b="b"/>
              <a:pathLst>
                <a:path w="625" h="852">
                  <a:moveTo>
                    <a:pt x="48" y="224"/>
                  </a:moveTo>
                  <a:cubicBezTo>
                    <a:pt x="48" y="200"/>
                    <a:pt x="59" y="188"/>
                    <a:pt x="82" y="188"/>
                  </a:cubicBezTo>
                  <a:lnTo>
                    <a:pt x="82" y="138"/>
                  </a:lnTo>
                  <a:cubicBezTo>
                    <a:pt x="39" y="139"/>
                    <a:pt x="0" y="167"/>
                    <a:pt x="0" y="209"/>
                  </a:cubicBezTo>
                  <a:lnTo>
                    <a:pt x="0" y="783"/>
                  </a:lnTo>
                  <a:cubicBezTo>
                    <a:pt x="0" y="818"/>
                    <a:pt x="34" y="852"/>
                    <a:pt x="69" y="852"/>
                  </a:cubicBezTo>
                  <a:lnTo>
                    <a:pt x="556" y="852"/>
                  </a:lnTo>
                  <a:cubicBezTo>
                    <a:pt x="591" y="852"/>
                    <a:pt x="625" y="818"/>
                    <a:pt x="625" y="783"/>
                  </a:cubicBezTo>
                  <a:lnTo>
                    <a:pt x="625" y="209"/>
                  </a:lnTo>
                  <a:cubicBezTo>
                    <a:pt x="625" y="167"/>
                    <a:pt x="586" y="139"/>
                    <a:pt x="543" y="138"/>
                  </a:cubicBezTo>
                  <a:lnTo>
                    <a:pt x="543" y="188"/>
                  </a:lnTo>
                  <a:cubicBezTo>
                    <a:pt x="566" y="188"/>
                    <a:pt x="577" y="200"/>
                    <a:pt x="577" y="224"/>
                  </a:cubicBezTo>
                  <a:lnTo>
                    <a:pt x="577" y="768"/>
                  </a:lnTo>
                  <a:cubicBezTo>
                    <a:pt x="577" y="785"/>
                    <a:pt x="570" y="803"/>
                    <a:pt x="554" y="803"/>
                  </a:cubicBezTo>
                  <a:lnTo>
                    <a:pt x="71" y="803"/>
                  </a:lnTo>
                  <a:cubicBezTo>
                    <a:pt x="53" y="803"/>
                    <a:pt x="48" y="783"/>
                    <a:pt x="48" y="764"/>
                  </a:cubicBezTo>
                  <a:lnTo>
                    <a:pt x="48" y="224"/>
                  </a:lnTo>
                  <a:close/>
                  <a:moveTo>
                    <a:pt x="270" y="91"/>
                  </a:moveTo>
                  <a:cubicBezTo>
                    <a:pt x="270" y="71"/>
                    <a:pt x="289" y="52"/>
                    <a:pt x="309" y="52"/>
                  </a:cubicBezTo>
                  <a:lnTo>
                    <a:pt x="316" y="52"/>
                  </a:lnTo>
                  <a:cubicBezTo>
                    <a:pt x="336" y="52"/>
                    <a:pt x="355" y="71"/>
                    <a:pt x="355" y="91"/>
                  </a:cubicBezTo>
                  <a:lnTo>
                    <a:pt x="355" y="95"/>
                  </a:lnTo>
                  <a:cubicBezTo>
                    <a:pt x="355" y="117"/>
                    <a:pt x="336" y="136"/>
                    <a:pt x="314" y="136"/>
                  </a:cubicBezTo>
                  <a:lnTo>
                    <a:pt x="311" y="136"/>
                  </a:lnTo>
                  <a:cubicBezTo>
                    <a:pt x="289" y="136"/>
                    <a:pt x="270" y="117"/>
                    <a:pt x="270" y="95"/>
                  </a:cubicBezTo>
                  <a:lnTo>
                    <a:pt x="270" y="91"/>
                  </a:lnTo>
                  <a:close/>
                  <a:moveTo>
                    <a:pt x="218" y="93"/>
                  </a:moveTo>
                  <a:lnTo>
                    <a:pt x="149" y="93"/>
                  </a:lnTo>
                  <a:cubicBezTo>
                    <a:pt x="126" y="93"/>
                    <a:pt x="115" y="104"/>
                    <a:pt x="115" y="127"/>
                  </a:cubicBezTo>
                  <a:lnTo>
                    <a:pt x="115" y="216"/>
                  </a:lnTo>
                  <a:cubicBezTo>
                    <a:pt x="115" y="231"/>
                    <a:pt x="124" y="246"/>
                    <a:pt x="138" y="246"/>
                  </a:cubicBezTo>
                  <a:lnTo>
                    <a:pt x="487" y="246"/>
                  </a:lnTo>
                  <a:cubicBezTo>
                    <a:pt x="501" y="246"/>
                    <a:pt x="510" y="231"/>
                    <a:pt x="510" y="216"/>
                  </a:cubicBezTo>
                  <a:lnTo>
                    <a:pt x="510" y="127"/>
                  </a:lnTo>
                  <a:cubicBezTo>
                    <a:pt x="510" y="104"/>
                    <a:pt x="499" y="93"/>
                    <a:pt x="476" y="93"/>
                  </a:cubicBezTo>
                  <a:lnTo>
                    <a:pt x="407" y="93"/>
                  </a:lnTo>
                  <a:cubicBezTo>
                    <a:pt x="407" y="45"/>
                    <a:pt x="366" y="0"/>
                    <a:pt x="320" y="0"/>
                  </a:cubicBezTo>
                  <a:lnTo>
                    <a:pt x="305" y="0"/>
                  </a:lnTo>
                  <a:cubicBezTo>
                    <a:pt x="259" y="0"/>
                    <a:pt x="218" y="45"/>
                    <a:pt x="218" y="93"/>
                  </a:cubicBezTo>
                  <a:close/>
                  <a:moveTo>
                    <a:pt x="132" y="654"/>
                  </a:moveTo>
                  <a:cubicBezTo>
                    <a:pt x="132" y="649"/>
                    <a:pt x="133" y="647"/>
                    <a:pt x="138" y="647"/>
                  </a:cubicBezTo>
                  <a:lnTo>
                    <a:pt x="221" y="647"/>
                  </a:lnTo>
                  <a:lnTo>
                    <a:pt x="221" y="654"/>
                  </a:lnTo>
                  <a:cubicBezTo>
                    <a:pt x="221" y="661"/>
                    <a:pt x="186" y="680"/>
                    <a:pt x="180" y="684"/>
                  </a:cubicBezTo>
                  <a:cubicBezTo>
                    <a:pt x="174" y="679"/>
                    <a:pt x="161" y="667"/>
                    <a:pt x="151" y="667"/>
                  </a:cubicBezTo>
                  <a:lnTo>
                    <a:pt x="149" y="667"/>
                  </a:lnTo>
                  <a:cubicBezTo>
                    <a:pt x="144" y="667"/>
                    <a:pt x="136" y="675"/>
                    <a:pt x="136" y="680"/>
                  </a:cubicBezTo>
                  <a:lnTo>
                    <a:pt x="136" y="682"/>
                  </a:lnTo>
                  <a:cubicBezTo>
                    <a:pt x="136" y="688"/>
                    <a:pt x="167" y="721"/>
                    <a:pt x="173" y="721"/>
                  </a:cubicBezTo>
                  <a:lnTo>
                    <a:pt x="175" y="721"/>
                  </a:lnTo>
                  <a:cubicBezTo>
                    <a:pt x="180" y="721"/>
                    <a:pt x="214" y="693"/>
                    <a:pt x="221" y="688"/>
                  </a:cubicBezTo>
                  <a:cubicBezTo>
                    <a:pt x="221" y="700"/>
                    <a:pt x="225" y="738"/>
                    <a:pt x="214" y="738"/>
                  </a:cubicBezTo>
                  <a:lnTo>
                    <a:pt x="138" y="738"/>
                  </a:lnTo>
                  <a:cubicBezTo>
                    <a:pt x="133" y="738"/>
                    <a:pt x="132" y="737"/>
                    <a:pt x="132" y="732"/>
                  </a:cubicBezTo>
                  <a:lnTo>
                    <a:pt x="132" y="654"/>
                  </a:lnTo>
                  <a:close/>
                  <a:moveTo>
                    <a:pt x="214" y="760"/>
                  </a:moveTo>
                  <a:cubicBezTo>
                    <a:pt x="255" y="760"/>
                    <a:pt x="240" y="715"/>
                    <a:pt x="242" y="678"/>
                  </a:cubicBezTo>
                  <a:cubicBezTo>
                    <a:pt x="243" y="658"/>
                    <a:pt x="292" y="642"/>
                    <a:pt x="296" y="624"/>
                  </a:cubicBezTo>
                  <a:lnTo>
                    <a:pt x="290" y="624"/>
                  </a:lnTo>
                  <a:cubicBezTo>
                    <a:pt x="275" y="624"/>
                    <a:pt x="253" y="637"/>
                    <a:pt x="242" y="643"/>
                  </a:cubicBezTo>
                  <a:cubicBezTo>
                    <a:pt x="237" y="635"/>
                    <a:pt x="232" y="626"/>
                    <a:pt x="218" y="626"/>
                  </a:cubicBezTo>
                  <a:lnTo>
                    <a:pt x="134" y="626"/>
                  </a:lnTo>
                  <a:cubicBezTo>
                    <a:pt x="122" y="626"/>
                    <a:pt x="110" y="637"/>
                    <a:pt x="110" y="650"/>
                  </a:cubicBezTo>
                  <a:lnTo>
                    <a:pt x="110" y="736"/>
                  </a:lnTo>
                  <a:cubicBezTo>
                    <a:pt x="110" y="750"/>
                    <a:pt x="123" y="760"/>
                    <a:pt x="138" y="760"/>
                  </a:cubicBezTo>
                  <a:lnTo>
                    <a:pt x="214" y="760"/>
                  </a:lnTo>
                  <a:close/>
                  <a:moveTo>
                    <a:pt x="132" y="341"/>
                  </a:moveTo>
                  <a:cubicBezTo>
                    <a:pt x="132" y="336"/>
                    <a:pt x="133" y="335"/>
                    <a:pt x="138" y="335"/>
                  </a:cubicBezTo>
                  <a:lnTo>
                    <a:pt x="214" y="335"/>
                  </a:lnTo>
                  <a:cubicBezTo>
                    <a:pt x="219" y="335"/>
                    <a:pt x="221" y="336"/>
                    <a:pt x="221" y="341"/>
                  </a:cubicBezTo>
                  <a:cubicBezTo>
                    <a:pt x="221" y="346"/>
                    <a:pt x="184" y="371"/>
                    <a:pt x="180" y="371"/>
                  </a:cubicBezTo>
                  <a:cubicBezTo>
                    <a:pt x="175" y="371"/>
                    <a:pt x="164" y="354"/>
                    <a:pt x="151" y="354"/>
                  </a:cubicBezTo>
                  <a:cubicBezTo>
                    <a:pt x="145" y="354"/>
                    <a:pt x="136" y="361"/>
                    <a:pt x="136" y="367"/>
                  </a:cubicBezTo>
                  <a:lnTo>
                    <a:pt x="136" y="369"/>
                  </a:lnTo>
                  <a:cubicBezTo>
                    <a:pt x="136" y="378"/>
                    <a:pt x="166" y="406"/>
                    <a:pt x="173" y="410"/>
                  </a:cubicBezTo>
                  <a:lnTo>
                    <a:pt x="221" y="376"/>
                  </a:lnTo>
                  <a:lnTo>
                    <a:pt x="221" y="425"/>
                  </a:lnTo>
                  <a:lnTo>
                    <a:pt x="132" y="425"/>
                  </a:lnTo>
                  <a:lnTo>
                    <a:pt x="132" y="341"/>
                  </a:lnTo>
                  <a:close/>
                  <a:moveTo>
                    <a:pt x="240" y="330"/>
                  </a:moveTo>
                  <a:cubicBezTo>
                    <a:pt x="237" y="319"/>
                    <a:pt x="228" y="313"/>
                    <a:pt x="214" y="313"/>
                  </a:cubicBezTo>
                  <a:lnTo>
                    <a:pt x="138" y="313"/>
                  </a:lnTo>
                  <a:cubicBezTo>
                    <a:pt x="123" y="313"/>
                    <a:pt x="110" y="322"/>
                    <a:pt x="110" y="337"/>
                  </a:cubicBezTo>
                  <a:lnTo>
                    <a:pt x="110" y="423"/>
                  </a:lnTo>
                  <a:cubicBezTo>
                    <a:pt x="110" y="436"/>
                    <a:pt x="122" y="447"/>
                    <a:pt x="134" y="447"/>
                  </a:cubicBezTo>
                  <a:lnTo>
                    <a:pt x="218" y="447"/>
                  </a:lnTo>
                  <a:cubicBezTo>
                    <a:pt x="252" y="447"/>
                    <a:pt x="242" y="393"/>
                    <a:pt x="241" y="359"/>
                  </a:cubicBezTo>
                  <a:lnTo>
                    <a:pt x="296" y="313"/>
                  </a:lnTo>
                  <a:cubicBezTo>
                    <a:pt x="296" y="313"/>
                    <a:pt x="292" y="311"/>
                    <a:pt x="292" y="311"/>
                  </a:cubicBezTo>
                  <a:cubicBezTo>
                    <a:pt x="271" y="311"/>
                    <a:pt x="253" y="329"/>
                    <a:pt x="240" y="330"/>
                  </a:cubicBezTo>
                  <a:close/>
                  <a:moveTo>
                    <a:pt x="132" y="492"/>
                  </a:moveTo>
                  <a:lnTo>
                    <a:pt x="221" y="492"/>
                  </a:lnTo>
                  <a:lnTo>
                    <a:pt x="221" y="503"/>
                  </a:lnTo>
                  <a:lnTo>
                    <a:pt x="180" y="529"/>
                  </a:lnTo>
                  <a:lnTo>
                    <a:pt x="152" y="508"/>
                  </a:lnTo>
                  <a:cubicBezTo>
                    <a:pt x="145" y="513"/>
                    <a:pt x="136" y="515"/>
                    <a:pt x="136" y="524"/>
                  </a:cubicBezTo>
                  <a:cubicBezTo>
                    <a:pt x="136" y="531"/>
                    <a:pt x="167" y="565"/>
                    <a:pt x="173" y="565"/>
                  </a:cubicBezTo>
                  <a:cubicBezTo>
                    <a:pt x="183" y="565"/>
                    <a:pt x="209" y="536"/>
                    <a:pt x="221" y="533"/>
                  </a:cubicBezTo>
                  <a:lnTo>
                    <a:pt x="221" y="581"/>
                  </a:lnTo>
                  <a:lnTo>
                    <a:pt x="132" y="581"/>
                  </a:lnTo>
                  <a:lnTo>
                    <a:pt x="132" y="492"/>
                  </a:lnTo>
                  <a:close/>
                  <a:moveTo>
                    <a:pt x="242" y="487"/>
                  </a:moveTo>
                  <a:cubicBezTo>
                    <a:pt x="238" y="480"/>
                    <a:pt x="233" y="470"/>
                    <a:pt x="221" y="470"/>
                  </a:cubicBezTo>
                  <a:lnTo>
                    <a:pt x="132" y="470"/>
                  </a:lnTo>
                  <a:cubicBezTo>
                    <a:pt x="121" y="470"/>
                    <a:pt x="110" y="481"/>
                    <a:pt x="110" y="492"/>
                  </a:cubicBezTo>
                  <a:lnTo>
                    <a:pt x="110" y="581"/>
                  </a:lnTo>
                  <a:cubicBezTo>
                    <a:pt x="110" y="591"/>
                    <a:pt x="121" y="602"/>
                    <a:pt x="132" y="602"/>
                  </a:cubicBezTo>
                  <a:lnTo>
                    <a:pt x="221" y="602"/>
                  </a:lnTo>
                  <a:cubicBezTo>
                    <a:pt x="252" y="602"/>
                    <a:pt x="242" y="547"/>
                    <a:pt x="242" y="515"/>
                  </a:cubicBezTo>
                  <a:lnTo>
                    <a:pt x="296" y="469"/>
                  </a:lnTo>
                  <a:lnTo>
                    <a:pt x="289" y="465"/>
                  </a:lnTo>
                  <a:lnTo>
                    <a:pt x="242" y="487"/>
                  </a:lnTo>
                  <a:close/>
                  <a:moveTo>
                    <a:pt x="320" y="716"/>
                  </a:moveTo>
                  <a:cubicBezTo>
                    <a:pt x="320" y="721"/>
                    <a:pt x="322" y="723"/>
                    <a:pt x="327" y="723"/>
                  </a:cubicBezTo>
                  <a:lnTo>
                    <a:pt x="495" y="723"/>
                  </a:lnTo>
                  <a:cubicBezTo>
                    <a:pt x="500" y="723"/>
                    <a:pt x="502" y="721"/>
                    <a:pt x="502" y="716"/>
                  </a:cubicBezTo>
                  <a:lnTo>
                    <a:pt x="502" y="669"/>
                  </a:lnTo>
                  <a:cubicBezTo>
                    <a:pt x="502" y="664"/>
                    <a:pt x="500" y="663"/>
                    <a:pt x="495" y="663"/>
                  </a:cubicBezTo>
                  <a:lnTo>
                    <a:pt x="320" y="663"/>
                  </a:lnTo>
                  <a:lnTo>
                    <a:pt x="320" y="716"/>
                  </a:lnTo>
                  <a:close/>
                  <a:moveTo>
                    <a:pt x="320" y="565"/>
                  </a:moveTo>
                  <a:lnTo>
                    <a:pt x="502" y="565"/>
                  </a:lnTo>
                  <a:lnTo>
                    <a:pt x="502" y="507"/>
                  </a:lnTo>
                  <a:lnTo>
                    <a:pt x="320" y="507"/>
                  </a:lnTo>
                  <a:lnTo>
                    <a:pt x="320" y="565"/>
                  </a:lnTo>
                  <a:close/>
                  <a:moveTo>
                    <a:pt x="320" y="410"/>
                  </a:moveTo>
                  <a:lnTo>
                    <a:pt x="452" y="410"/>
                  </a:lnTo>
                  <a:lnTo>
                    <a:pt x="452" y="352"/>
                  </a:lnTo>
                  <a:lnTo>
                    <a:pt x="320" y="352"/>
                  </a:lnTo>
                  <a:lnTo>
                    <a:pt x="320" y="41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15" name="组合 40"/>
          <p:cNvGrpSpPr/>
          <p:nvPr/>
        </p:nvGrpSpPr>
        <p:grpSpPr bwMode="auto">
          <a:xfrm>
            <a:off x="6887471" y="1880940"/>
            <a:ext cx="866324" cy="866574"/>
            <a:chOff x="0" y="0"/>
            <a:chExt cx="1155700" cy="1155698"/>
          </a:xfrm>
          <a:solidFill>
            <a:schemeClr val="bg1">
              <a:lumMod val="65000"/>
            </a:schemeClr>
          </a:solidFill>
        </p:grpSpPr>
        <p:sp>
          <p:nvSpPr>
            <p:cNvPr id="16" name="Oval 33"/>
            <p:cNvSpPr>
              <a:spLocks noChangeArrowheads="1"/>
            </p:cNvSpPr>
            <p:nvPr/>
          </p:nvSpPr>
          <p:spPr bwMode="auto">
            <a:xfrm>
              <a:off x="0" y="0"/>
              <a:ext cx="1155700" cy="1155698"/>
            </a:xfrm>
            <a:prstGeom prst="ellipse">
              <a:avLst/>
            </a:prstGeom>
            <a:solidFill>
              <a:schemeClr val="accent2"/>
            </a:solidFill>
            <a:ln w="38100">
              <a:noFill/>
              <a:round/>
            </a:ln>
            <a:effectLst/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200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000">
                  <a:solidFill>
                    <a:schemeClr val="accent1"/>
                  </a:solidFill>
                  <a:latin typeface="Arial" panose="020B0604020202020204" pitchFamily="34" charset="0"/>
                  <a:ea typeface="仿宋_GB2312" pitchFamily="1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300">
                <a:solidFill>
                  <a:schemeClr val="tx1">
                    <a:lumMod val="75000"/>
                    <a:lumOff val="25000"/>
                  </a:schemeClr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17" name="Freeform 36"/>
            <p:cNvSpPr>
              <a:spLocks noEditPoints="1"/>
            </p:cNvSpPr>
            <p:nvPr/>
          </p:nvSpPr>
          <p:spPr bwMode="auto">
            <a:xfrm>
              <a:off x="261937" y="217487"/>
              <a:ext cx="712788" cy="701675"/>
            </a:xfrm>
            <a:custGeom>
              <a:avLst/>
              <a:gdLst>
                <a:gd name="T0" fmla="*/ 188097 w 792"/>
                <a:gd name="T1" fmla="*/ 307152 h 779"/>
                <a:gd name="T2" fmla="*/ 249296 w 792"/>
                <a:gd name="T3" fmla="*/ 200865 h 779"/>
                <a:gd name="T4" fmla="*/ 350994 w 792"/>
                <a:gd name="T5" fmla="*/ 290938 h 779"/>
                <a:gd name="T6" fmla="*/ 264596 w 792"/>
                <a:gd name="T7" fmla="*/ 182850 h 779"/>
                <a:gd name="T8" fmla="*/ 350994 w 792"/>
                <a:gd name="T9" fmla="*/ 290938 h 779"/>
                <a:gd name="T10" fmla="*/ 350994 w 792"/>
                <a:gd name="T11" fmla="*/ 290938 h 779"/>
                <a:gd name="T12" fmla="*/ 420293 w 792"/>
                <a:gd name="T13" fmla="*/ 174743 h 779"/>
                <a:gd name="T14" fmla="*/ 442793 w 792"/>
                <a:gd name="T15" fmla="*/ 163034 h 779"/>
                <a:gd name="T16" fmla="*/ 445493 w 792"/>
                <a:gd name="T17" fmla="*/ 182850 h 779"/>
                <a:gd name="T18" fmla="*/ 439193 w 792"/>
                <a:gd name="T19" fmla="*/ 215276 h 779"/>
                <a:gd name="T20" fmla="*/ 418493 w 792"/>
                <a:gd name="T21" fmla="*/ 207170 h 779"/>
                <a:gd name="T22" fmla="*/ 393293 w 792"/>
                <a:gd name="T23" fmla="*/ 185552 h 779"/>
                <a:gd name="T24" fmla="*/ 410393 w 792"/>
                <a:gd name="T25" fmla="*/ 172942 h 779"/>
                <a:gd name="T26" fmla="*/ 442793 w 792"/>
                <a:gd name="T27" fmla="*/ 163034 h 779"/>
                <a:gd name="T28" fmla="*/ 337494 w 792"/>
                <a:gd name="T29" fmla="*/ 308953 h 779"/>
                <a:gd name="T30" fmla="*/ 325795 w 792"/>
                <a:gd name="T31" fmla="*/ 440461 h 779"/>
                <a:gd name="T32" fmla="*/ 371694 w 792"/>
                <a:gd name="T33" fmla="*/ 320663 h 779"/>
                <a:gd name="T34" fmla="*/ 280795 w 792"/>
                <a:gd name="T35" fmla="*/ 268420 h 779"/>
                <a:gd name="T36" fmla="*/ 246596 w 792"/>
                <a:gd name="T37" fmla="*/ 280130 h 779"/>
                <a:gd name="T38" fmla="*/ 292495 w 792"/>
                <a:gd name="T39" fmla="*/ 440461 h 779"/>
                <a:gd name="T40" fmla="*/ 280795 w 792"/>
                <a:gd name="T41" fmla="*/ 268420 h 779"/>
                <a:gd name="T42" fmla="*/ 416693 w 792"/>
                <a:gd name="T43" fmla="*/ 240497 h 779"/>
                <a:gd name="T44" fmla="*/ 404993 w 792"/>
                <a:gd name="T45" fmla="*/ 440461 h 779"/>
                <a:gd name="T46" fmla="*/ 450892 w 792"/>
                <a:gd name="T47" fmla="*/ 253107 h 779"/>
                <a:gd name="T48" fmla="*/ 201597 w 792"/>
                <a:gd name="T49" fmla="*/ 351288 h 779"/>
                <a:gd name="T50" fmla="*/ 167397 w 792"/>
                <a:gd name="T51" fmla="*/ 362997 h 779"/>
                <a:gd name="T52" fmla="*/ 213296 w 792"/>
                <a:gd name="T53" fmla="*/ 440461 h 779"/>
                <a:gd name="T54" fmla="*/ 201597 w 792"/>
                <a:gd name="T55" fmla="*/ 351288 h 779"/>
                <a:gd name="T56" fmla="*/ 122398 w 792"/>
                <a:gd name="T57" fmla="*/ 440461 h 779"/>
                <a:gd name="T58" fmla="*/ 110698 w 792"/>
                <a:gd name="T59" fmla="*/ 170240 h 779"/>
                <a:gd name="T60" fmla="*/ 134098 w 792"/>
                <a:gd name="T61" fmla="*/ 170240 h 779"/>
                <a:gd name="T62" fmla="*/ 477892 w 792"/>
                <a:gd name="T63" fmla="*/ 417042 h 779"/>
                <a:gd name="T64" fmla="*/ 477892 w 792"/>
                <a:gd name="T65" fmla="*/ 440461 h 779"/>
                <a:gd name="T66" fmla="*/ 110698 w 792"/>
                <a:gd name="T67" fmla="*/ 428751 h 779"/>
                <a:gd name="T68" fmla="*/ 477892 w 792"/>
                <a:gd name="T69" fmla="*/ 417042 h 779"/>
                <a:gd name="T70" fmla="*/ 611990 w 792"/>
                <a:gd name="T71" fmla="*/ 701675 h 779"/>
                <a:gd name="T72" fmla="*/ 436493 w 792"/>
                <a:gd name="T73" fmla="*/ 566564 h 779"/>
                <a:gd name="T74" fmla="*/ 0 w 792"/>
                <a:gd name="T75" fmla="*/ 299045 h 779"/>
                <a:gd name="T76" fmla="*/ 599390 w 792"/>
                <a:gd name="T77" fmla="*/ 299045 h 779"/>
                <a:gd name="T78" fmla="*/ 677689 w 792"/>
                <a:gd name="T79" fmla="*/ 544947 h 779"/>
                <a:gd name="T80" fmla="*/ 300595 w 792"/>
                <a:gd name="T81" fmla="*/ 561160 h 779"/>
                <a:gd name="T82" fmla="*/ 561591 w 792"/>
                <a:gd name="T83" fmla="*/ 299045 h 779"/>
                <a:gd name="T84" fmla="*/ 38699 w 792"/>
                <a:gd name="T85" fmla="*/ 299045 h 779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0" t="0" r="r" b="b"/>
              <a:pathLst>
                <a:path w="792" h="779">
                  <a:moveTo>
                    <a:pt x="297" y="240"/>
                  </a:moveTo>
                  <a:lnTo>
                    <a:pt x="209" y="341"/>
                  </a:lnTo>
                  <a:lnTo>
                    <a:pt x="188" y="323"/>
                  </a:lnTo>
                  <a:lnTo>
                    <a:pt x="277" y="223"/>
                  </a:lnTo>
                  <a:lnTo>
                    <a:pt x="297" y="240"/>
                  </a:lnTo>
                  <a:close/>
                  <a:moveTo>
                    <a:pt x="390" y="323"/>
                  </a:moveTo>
                  <a:lnTo>
                    <a:pt x="276" y="224"/>
                  </a:lnTo>
                  <a:lnTo>
                    <a:pt x="294" y="203"/>
                  </a:lnTo>
                  <a:lnTo>
                    <a:pt x="408" y="303"/>
                  </a:lnTo>
                  <a:lnTo>
                    <a:pt x="390" y="323"/>
                  </a:lnTo>
                  <a:close/>
                  <a:moveTo>
                    <a:pt x="487" y="212"/>
                  </a:moveTo>
                  <a:lnTo>
                    <a:pt x="390" y="323"/>
                  </a:lnTo>
                  <a:lnTo>
                    <a:pt x="369" y="305"/>
                  </a:lnTo>
                  <a:lnTo>
                    <a:pt x="467" y="194"/>
                  </a:lnTo>
                  <a:lnTo>
                    <a:pt x="487" y="212"/>
                  </a:lnTo>
                  <a:close/>
                  <a:moveTo>
                    <a:pt x="492" y="181"/>
                  </a:moveTo>
                  <a:cubicBezTo>
                    <a:pt x="497" y="179"/>
                    <a:pt x="500" y="182"/>
                    <a:pt x="499" y="187"/>
                  </a:cubicBezTo>
                  <a:lnTo>
                    <a:pt x="495" y="203"/>
                  </a:lnTo>
                  <a:cubicBezTo>
                    <a:pt x="494" y="209"/>
                    <a:pt x="492" y="217"/>
                    <a:pt x="491" y="222"/>
                  </a:cubicBezTo>
                  <a:lnTo>
                    <a:pt x="488" y="239"/>
                  </a:lnTo>
                  <a:cubicBezTo>
                    <a:pt x="487" y="244"/>
                    <a:pt x="483" y="245"/>
                    <a:pt x="479" y="242"/>
                  </a:cubicBezTo>
                  <a:lnTo>
                    <a:pt x="465" y="230"/>
                  </a:lnTo>
                  <a:cubicBezTo>
                    <a:pt x="461" y="227"/>
                    <a:pt x="455" y="221"/>
                    <a:pt x="451" y="217"/>
                  </a:cubicBezTo>
                  <a:lnTo>
                    <a:pt x="437" y="206"/>
                  </a:lnTo>
                  <a:cubicBezTo>
                    <a:pt x="433" y="202"/>
                    <a:pt x="434" y="198"/>
                    <a:pt x="439" y="197"/>
                  </a:cubicBezTo>
                  <a:lnTo>
                    <a:pt x="456" y="192"/>
                  </a:lnTo>
                  <a:cubicBezTo>
                    <a:pt x="461" y="190"/>
                    <a:pt x="470" y="187"/>
                    <a:pt x="475" y="186"/>
                  </a:cubicBezTo>
                  <a:lnTo>
                    <a:pt x="492" y="181"/>
                  </a:lnTo>
                  <a:close/>
                  <a:moveTo>
                    <a:pt x="400" y="343"/>
                  </a:moveTo>
                  <a:lnTo>
                    <a:pt x="375" y="343"/>
                  </a:lnTo>
                  <a:cubicBezTo>
                    <a:pt x="368" y="343"/>
                    <a:pt x="362" y="349"/>
                    <a:pt x="362" y="356"/>
                  </a:cubicBezTo>
                  <a:lnTo>
                    <a:pt x="362" y="489"/>
                  </a:lnTo>
                  <a:lnTo>
                    <a:pt x="413" y="489"/>
                  </a:lnTo>
                  <a:lnTo>
                    <a:pt x="413" y="356"/>
                  </a:lnTo>
                  <a:cubicBezTo>
                    <a:pt x="413" y="349"/>
                    <a:pt x="407" y="343"/>
                    <a:pt x="400" y="343"/>
                  </a:cubicBezTo>
                  <a:close/>
                  <a:moveTo>
                    <a:pt x="312" y="298"/>
                  </a:moveTo>
                  <a:lnTo>
                    <a:pt x="287" y="298"/>
                  </a:lnTo>
                  <a:cubicBezTo>
                    <a:pt x="280" y="298"/>
                    <a:pt x="274" y="304"/>
                    <a:pt x="274" y="311"/>
                  </a:cubicBezTo>
                  <a:lnTo>
                    <a:pt x="274" y="489"/>
                  </a:lnTo>
                  <a:lnTo>
                    <a:pt x="325" y="489"/>
                  </a:lnTo>
                  <a:lnTo>
                    <a:pt x="325" y="311"/>
                  </a:lnTo>
                  <a:cubicBezTo>
                    <a:pt x="325" y="304"/>
                    <a:pt x="319" y="298"/>
                    <a:pt x="312" y="298"/>
                  </a:cubicBezTo>
                  <a:close/>
                  <a:moveTo>
                    <a:pt x="488" y="267"/>
                  </a:moveTo>
                  <a:lnTo>
                    <a:pt x="463" y="267"/>
                  </a:lnTo>
                  <a:cubicBezTo>
                    <a:pt x="456" y="267"/>
                    <a:pt x="450" y="273"/>
                    <a:pt x="450" y="281"/>
                  </a:cubicBezTo>
                  <a:lnTo>
                    <a:pt x="450" y="489"/>
                  </a:lnTo>
                  <a:lnTo>
                    <a:pt x="501" y="489"/>
                  </a:lnTo>
                  <a:lnTo>
                    <a:pt x="501" y="281"/>
                  </a:lnTo>
                  <a:cubicBezTo>
                    <a:pt x="501" y="273"/>
                    <a:pt x="495" y="267"/>
                    <a:pt x="488" y="267"/>
                  </a:cubicBezTo>
                  <a:close/>
                  <a:moveTo>
                    <a:pt x="224" y="390"/>
                  </a:moveTo>
                  <a:lnTo>
                    <a:pt x="200" y="390"/>
                  </a:lnTo>
                  <a:cubicBezTo>
                    <a:pt x="192" y="390"/>
                    <a:pt x="186" y="396"/>
                    <a:pt x="186" y="403"/>
                  </a:cubicBezTo>
                  <a:lnTo>
                    <a:pt x="186" y="489"/>
                  </a:lnTo>
                  <a:lnTo>
                    <a:pt x="237" y="489"/>
                  </a:lnTo>
                  <a:lnTo>
                    <a:pt x="237" y="403"/>
                  </a:lnTo>
                  <a:cubicBezTo>
                    <a:pt x="237" y="396"/>
                    <a:pt x="231" y="390"/>
                    <a:pt x="224" y="390"/>
                  </a:cubicBezTo>
                  <a:close/>
                  <a:moveTo>
                    <a:pt x="149" y="476"/>
                  </a:moveTo>
                  <a:cubicBezTo>
                    <a:pt x="149" y="483"/>
                    <a:pt x="144" y="489"/>
                    <a:pt x="136" y="489"/>
                  </a:cubicBezTo>
                  <a:cubicBezTo>
                    <a:pt x="129" y="489"/>
                    <a:pt x="123" y="483"/>
                    <a:pt x="123" y="476"/>
                  </a:cubicBezTo>
                  <a:lnTo>
                    <a:pt x="123" y="189"/>
                  </a:lnTo>
                  <a:cubicBezTo>
                    <a:pt x="123" y="182"/>
                    <a:pt x="129" y="176"/>
                    <a:pt x="136" y="176"/>
                  </a:cubicBezTo>
                  <a:cubicBezTo>
                    <a:pt x="143" y="176"/>
                    <a:pt x="149" y="182"/>
                    <a:pt x="149" y="189"/>
                  </a:cubicBezTo>
                  <a:lnTo>
                    <a:pt x="149" y="476"/>
                  </a:lnTo>
                  <a:close/>
                  <a:moveTo>
                    <a:pt x="531" y="463"/>
                  </a:moveTo>
                  <a:cubicBezTo>
                    <a:pt x="538" y="463"/>
                    <a:pt x="544" y="469"/>
                    <a:pt x="544" y="476"/>
                  </a:cubicBezTo>
                  <a:cubicBezTo>
                    <a:pt x="544" y="483"/>
                    <a:pt x="538" y="489"/>
                    <a:pt x="531" y="489"/>
                  </a:cubicBezTo>
                  <a:lnTo>
                    <a:pt x="136" y="489"/>
                  </a:lnTo>
                  <a:cubicBezTo>
                    <a:pt x="129" y="489"/>
                    <a:pt x="123" y="483"/>
                    <a:pt x="123" y="476"/>
                  </a:cubicBezTo>
                  <a:cubicBezTo>
                    <a:pt x="123" y="469"/>
                    <a:pt x="129" y="463"/>
                    <a:pt x="136" y="463"/>
                  </a:cubicBezTo>
                  <a:lnTo>
                    <a:pt x="531" y="463"/>
                  </a:lnTo>
                  <a:close/>
                  <a:moveTo>
                    <a:pt x="753" y="750"/>
                  </a:moveTo>
                  <a:cubicBezTo>
                    <a:pt x="732" y="770"/>
                    <a:pt x="706" y="779"/>
                    <a:pt x="680" y="779"/>
                  </a:cubicBezTo>
                  <a:cubicBezTo>
                    <a:pt x="654" y="779"/>
                    <a:pt x="628" y="770"/>
                    <a:pt x="608" y="750"/>
                  </a:cubicBezTo>
                  <a:lnTo>
                    <a:pt x="485" y="629"/>
                  </a:lnTo>
                  <a:cubicBezTo>
                    <a:pt x="440" y="653"/>
                    <a:pt x="388" y="666"/>
                    <a:pt x="334" y="666"/>
                  </a:cubicBezTo>
                  <a:cubicBezTo>
                    <a:pt x="149" y="666"/>
                    <a:pt x="0" y="517"/>
                    <a:pt x="0" y="332"/>
                  </a:cubicBezTo>
                  <a:cubicBezTo>
                    <a:pt x="0" y="149"/>
                    <a:pt x="149" y="0"/>
                    <a:pt x="334" y="0"/>
                  </a:cubicBezTo>
                  <a:cubicBezTo>
                    <a:pt x="517" y="0"/>
                    <a:pt x="666" y="149"/>
                    <a:pt x="666" y="332"/>
                  </a:cubicBezTo>
                  <a:cubicBezTo>
                    <a:pt x="666" y="387"/>
                    <a:pt x="653" y="439"/>
                    <a:pt x="630" y="484"/>
                  </a:cubicBezTo>
                  <a:lnTo>
                    <a:pt x="753" y="605"/>
                  </a:lnTo>
                  <a:cubicBezTo>
                    <a:pt x="792" y="645"/>
                    <a:pt x="792" y="709"/>
                    <a:pt x="753" y="750"/>
                  </a:cubicBezTo>
                  <a:close/>
                  <a:moveTo>
                    <a:pt x="334" y="623"/>
                  </a:moveTo>
                  <a:lnTo>
                    <a:pt x="334" y="623"/>
                  </a:lnTo>
                  <a:cubicBezTo>
                    <a:pt x="494" y="623"/>
                    <a:pt x="624" y="493"/>
                    <a:pt x="624" y="332"/>
                  </a:cubicBezTo>
                  <a:cubicBezTo>
                    <a:pt x="624" y="172"/>
                    <a:pt x="494" y="42"/>
                    <a:pt x="334" y="42"/>
                  </a:cubicBezTo>
                  <a:cubicBezTo>
                    <a:pt x="173" y="42"/>
                    <a:pt x="43" y="172"/>
                    <a:pt x="43" y="332"/>
                  </a:cubicBezTo>
                  <a:cubicBezTo>
                    <a:pt x="43" y="493"/>
                    <a:pt x="173" y="623"/>
                    <a:pt x="334" y="62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18" name="组合 43"/>
          <p:cNvGrpSpPr/>
          <p:nvPr/>
        </p:nvGrpSpPr>
        <p:grpSpPr bwMode="auto">
          <a:xfrm>
            <a:off x="6923171" y="3060576"/>
            <a:ext cx="865134" cy="866574"/>
            <a:chOff x="0" y="0"/>
            <a:chExt cx="1154113" cy="1155698"/>
          </a:xfrm>
          <a:solidFill>
            <a:schemeClr val="bg1">
              <a:lumMod val="65000"/>
            </a:schemeClr>
          </a:solidFill>
        </p:grpSpPr>
        <p:sp>
          <p:nvSpPr>
            <p:cNvPr id="19" name="Oval 32"/>
            <p:cNvSpPr>
              <a:spLocks noChangeArrowheads="1"/>
            </p:cNvSpPr>
            <p:nvPr/>
          </p:nvSpPr>
          <p:spPr bwMode="auto">
            <a:xfrm>
              <a:off x="0" y="0"/>
              <a:ext cx="1154113" cy="1155698"/>
            </a:xfrm>
            <a:prstGeom prst="ellipse">
              <a:avLst/>
            </a:prstGeom>
            <a:solidFill>
              <a:schemeClr val="accent2"/>
            </a:solidFill>
            <a:ln w="38100">
              <a:noFill/>
              <a:round/>
            </a:ln>
            <a:effectLst/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200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000">
                  <a:solidFill>
                    <a:schemeClr val="accent1"/>
                  </a:solidFill>
                  <a:latin typeface="Arial" panose="020B0604020202020204" pitchFamily="34" charset="0"/>
                  <a:ea typeface="仿宋_GB2312" pitchFamily="1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300">
                <a:solidFill>
                  <a:schemeClr val="tx1">
                    <a:lumMod val="75000"/>
                    <a:lumOff val="25000"/>
                  </a:schemeClr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20" name="Freeform 37"/>
            <p:cNvSpPr>
              <a:spLocks noEditPoints="1"/>
            </p:cNvSpPr>
            <p:nvPr/>
          </p:nvSpPr>
          <p:spPr bwMode="auto">
            <a:xfrm>
              <a:off x="268287" y="254000"/>
              <a:ext cx="658813" cy="652462"/>
            </a:xfrm>
            <a:custGeom>
              <a:avLst/>
              <a:gdLst>
                <a:gd name="T0" fmla="*/ 594912 w 732"/>
                <a:gd name="T1" fmla="*/ 562343 h 724"/>
                <a:gd name="T2" fmla="*/ 526510 w 732"/>
                <a:gd name="T3" fmla="*/ 562343 h 724"/>
                <a:gd name="T4" fmla="*/ 431109 w 732"/>
                <a:gd name="T5" fmla="*/ 379401 h 724"/>
                <a:gd name="T6" fmla="*/ 421208 w 732"/>
                <a:gd name="T7" fmla="*/ 415449 h 724"/>
                <a:gd name="T8" fmla="*/ 369007 w 732"/>
                <a:gd name="T9" fmla="*/ 455101 h 724"/>
                <a:gd name="T10" fmla="*/ 540011 w 732"/>
                <a:gd name="T11" fmla="*/ 644351 h 724"/>
                <a:gd name="T12" fmla="*/ 649813 w 732"/>
                <a:gd name="T13" fmla="*/ 570454 h 724"/>
                <a:gd name="T14" fmla="*/ 568811 w 732"/>
                <a:gd name="T15" fmla="*/ 486643 h 724"/>
                <a:gd name="T16" fmla="*/ 449109 w 732"/>
                <a:gd name="T17" fmla="*/ 388413 h 724"/>
                <a:gd name="T18" fmla="*/ 237605 w 732"/>
                <a:gd name="T19" fmla="*/ 231606 h 724"/>
                <a:gd name="T20" fmla="*/ 273605 w 732"/>
                <a:gd name="T21" fmla="*/ 221693 h 724"/>
                <a:gd name="T22" fmla="*/ 283506 w 732"/>
                <a:gd name="T23" fmla="*/ 186546 h 724"/>
                <a:gd name="T24" fmla="*/ 292506 w 732"/>
                <a:gd name="T25" fmla="*/ 153202 h 724"/>
                <a:gd name="T26" fmla="*/ 126903 w 732"/>
                <a:gd name="T27" fmla="*/ 14419 h 724"/>
                <a:gd name="T28" fmla="*/ 104402 w 732"/>
                <a:gd name="T29" fmla="*/ 184744 h 724"/>
                <a:gd name="T30" fmla="*/ 900 w 732"/>
                <a:gd name="T31" fmla="*/ 141487 h 724"/>
                <a:gd name="T32" fmla="*/ 196204 w 732"/>
                <a:gd name="T33" fmla="*/ 281171 h 724"/>
                <a:gd name="T34" fmla="*/ 221404 w 732"/>
                <a:gd name="T35" fmla="*/ 248729 h 724"/>
                <a:gd name="T36" fmla="*/ 634513 w 732"/>
                <a:gd name="T37" fmla="*/ 63985 h 724"/>
                <a:gd name="T38" fmla="*/ 546311 w 732"/>
                <a:gd name="T39" fmla="*/ 0 h 724"/>
                <a:gd name="T40" fmla="*/ 309606 w 732"/>
                <a:gd name="T41" fmla="*/ 211780 h 724"/>
                <a:gd name="T42" fmla="*/ 275405 w 732"/>
                <a:gd name="T43" fmla="*/ 260444 h 724"/>
                <a:gd name="T44" fmla="*/ 246605 w 732"/>
                <a:gd name="T45" fmla="*/ 274863 h 724"/>
                <a:gd name="T46" fmla="*/ 250205 w 732"/>
                <a:gd name="T47" fmla="*/ 364982 h 724"/>
                <a:gd name="T48" fmla="*/ 58501 w 732"/>
                <a:gd name="T49" fmla="*/ 530801 h 724"/>
                <a:gd name="T50" fmla="*/ 37801 w 732"/>
                <a:gd name="T51" fmla="*/ 652462 h 724"/>
                <a:gd name="T52" fmla="*/ 136803 w 732"/>
                <a:gd name="T53" fmla="*/ 553331 h 724"/>
                <a:gd name="T54" fmla="*/ 291606 w 732"/>
                <a:gd name="T55" fmla="*/ 406437 h 724"/>
                <a:gd name="T56" fmla="*/ 378907 w 732"/>
                <a:gd name="T57" fmla="*/ 406437 h 724"/>
                <a:gd name="T58" fmla="*/ 404108 w 732"/>
                <a:gd name="T59" fmla="*/ 352366 h 724"/>
                <a:gd name="T60" fmla="*/ 441009 w 732"/>
                <a:gd name="T61" fmla="*/ 344255 h 724"/>
                <a:gd name="T62" fmla="*/ 634513 w 732"/>
                <a:gd name="T63" fmla="*/ 63985 h 724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732" h="724">
                  <a:moveTo>
                    <a:pt x="623" y="586"/>
                  </a:moveTo>
                  <a:cubicBezTo>
                    <a:pt x="644" y="586"/>
                    <a:pt x="661" y="603"/>
                    <a:pt x="661" y="624"/>
                  </a:cubicBezTo>
                  <a:cubicBezTo>
                    <a:pt x="661" y="645"/>
                    <a:pt x="644" y="662"/>
                    <a:pt x="623" y="662"/>
                  </a:cubicBezTo>
                  <a:cubicBezTo>
                    <a:pt x="602" y="662"/>
                    <a:pt x="585" y="645"/>
                    <a:pt x="585" y="624"/>
                  </a:cubicBezTo>
                  <a:cubicBezTo>
                    <a:pt x="585" y="603"/>
                    <a:pt x="602" y="586"/>
                    <a:pt x="623" y="586"/>
                  </a:cubicBezTo>
                  <a:close/>
                  <a:moveTo>
                    <a:pt x="479" y="421"/>
                  </a:moveTo>
                  <a:lnTo>
                    <a:pt x="489" y="441"/>
                  </a:lnTo>
                  <a:lnTo>
                    <a:pt x="468" y="461"/>
                  </a:lnTo>
                  <a:lnTo>
                    <a:pt x="449" y="480"/>
                  </a:lnTo>
                  <a:cubicBezTo>
                    <a:pt x="438" y="491"/>
                    <a:pt x="425" y="500"/>
                    <a:pt x="410" y="505"/>
                  </a:cubicBezTo>
                  <a:lnTo>
                    <a:pt x="539" y="633"/>
                  </a:lnTo>
                  <a:lnTo>
                    <a:pt x="600" y="715"/>
                  </a:lnTo>
                  <a:lnTo>
                    <a:pt x="632" y="724"/>
                  </a:lnTo>
                  <a:lnTo>
                    <a:pt x="722" y="633"/>
                  </a:lnTo>
                  <a:lnTo>
                    <a:pt x="713" y="600"/>
                  </a:lnTo>
                  <a:lnTo>
                    <a:pt x="632" y="540"/>
                  </a:lnTo>
                  <a:lnTo>
                    <a:pt x="511" y="419"/>
                  </a:lnTo>
                  <a:lnTo>
                    <a:pt x="499" y="431"/>
                  </a:lnTo>
                  <a:lnTo>
                    <a:pt x="479" y="421"/>
                  </a:lnTo>
                  <a:close/>
                  <a:moveTo>
                    <a:pt x="264" y="257"/>
                  </a:moveTo>
                  <a:lnTo>
                    <a:pt x="285" y="237"/>
                  </a:lnTo>
                  <a:lnTo>
                    <a:pt x="304" y="246"/>
                  </a:lnTo>
                  <a:lnTo>
                    <a:pt x="294" y="227"/>
                  </a:lnTo>
                  <a:lnTo>
                    <a:pt x="315" y="207"/>
                  </a:lnTo>
                  <a:lnTo>
                    <a:pt x="317" y="205"/>
                  </a:lnTo>
                  <a:cubicBezTo>
                    <a:pt x="322" y="193"/>
                    <a:pt x="325" y="181"/>
                    <a:pt x="325" y="170"/>
                  </a:cubicBezTo>
                  <a:cubicBezTo>
                    <a:pt x="325" y="84"/>
                    <a:pt x="242" y="0"/>
                    <a:pt x="156" y="1"/>
                  </a:cubicBezTo>
                  <a:cubicBezTo>
                    <a:pt x="156" y="1"/>
                    <a:pt x="146" y="11"/>
                    <a:pt x="141" y="16"/>
                  </a:cubicBezTo>
                  <a:cubicBezTo>
                    <a:pt x="210" y="85"/>
                    <a:pt x="204" y="74"/>
                    <a:pt x="204" y="116"/>
                  </a:cubicBezTo>
                  <a:cubicBezTo>
                    <a:pt x="204" y="151"/>
                    <a:pt x="149" y="205"/>
                    <a:pt x="116" y="205"/>
                  </a:cubicBezTo>
                  <a:cubicBezTo>
                    <a:pt x="72" y="205"/>
                    <a:pt x="86" y="212"/>
                    <a:pt x="16" y="142"/>
                  </a:cubicBezTo>
                  <a:cubicBezTo>
                    <a:pt x="10" y="147"/>
                    <a:pt x="1" y="157"/>
                    <a:pt x="1" y="157"/>
                  </a:cubicBezTo>
                  <a:cubicBezTo>
                    <a:pt x="2" y="243"/>
                    <a:pt x="83" y="325"/>
                    <a:pt x="169" y="325"/>
                  </a:cubicBezTo>
                  <a:cubicBezTo>
                    <a:pt x="185" y="325"/>
                    <a:pt x="201" y="320"/>
                    <a:pt x="218" y="312"/>
                  </a:cubicBezTo>
                  <a:lnTo>
                    <a:pt x="221" y="315"/>
                  </a:lnTo>
                  <a:cubicBezTo>
                    <a:pt x="226" y="301"/>
                    <a:pt x="234" y="288"/>
                    <a:pt x="246" y="276"/>
                  </a:cubicBezTo>
                  <a:lnTo>
                    <a:pt x="264" y="257"/>
                  </a:lnTo>
                  <a:close/>
                  <a:moveTo>
                    <a:pt x="705" y="71"/>
                  </a:moveTo>
                  <a:lnTo>
                    <a:pt x="655" y="20"/>
                  </a:lnTo>
                  <a:cubicBezTo>
                    <a:pt x="642" y="7"/>
                    <a:pt x="624" y="0"/>
                    <a:pt x="607" y="0"/>
                  </a:cubicBezTo>
                  <a:cubicBezTo>
                    <a:pt x="589" y="0"/>
                    <a:pt x="572" y="7"/>
                    <a:pt x="558" y="20"/>
                  </a:cubicBezTo>
                  <a:lnTo>
                    <a:pt x="344" y="235"/>
                  </a:lnTo>
                  <a:cubicBezTo>
                    <a:pt x="350" y="248"/>
                    <a:pt x="345" y="267"/>
                    <a:pt x="335" y="277"/>
                  </a:cubicBezTo>
                  <a:cubicBezTo>
                    <a:pt x="328" y="284"/>
                    <a:pt x="317" y="289"/>
                    <a:pt x="306" y="289"/>
                  </a:cubicBezTo>
                  <a:cubicBezTo>
                    <a:pt x="302" y="289"/>
                    <a:pt x="297" y="288"/>
                    <a:pt x="293" y="286"/>
                  </a:cubicBezTo>
                  <a:lnTo>
                    <a:pt x="274" y="305"/>
                  </a:lnTo>
                  <a:cubicBezTo>
                    <a:pt x="247" y="331"/>
                    <a:pt x="247" y="375"/>
                    <a:pt x="274" y="401"/>
                  </a:cubicBezTo>
                  <a:lnTo>
                    <a:pt x="278" y="405"/>
                  </a:lnTo>
                  <a:lnTo>
                    <a:pt x="110" y="572"/>
                  </a:lnTo>
                  <a:lnTo>
                    <a:pt x="65" y="589"/>
                  </a:lnTo>
                  <a:lnTo>
                    <a:pt x="0" y="682"/>
                  </a:lnTo>
                  <a:lnTo>
                    <a:pt x="42" y="724"/>
                  </a:lnTo>
                  <a:lnTo>
                    <a:pt x="135" y="659"/>
                  </a:lnTo>
                  <a:lnTo>
                    <a:pt x="152" y="614"/>
                  </a:lnTo>
                  <a:lnTo>
                    <a:pt x="319" y="447"/>
                  </a:lnTo>
                  <a:lnTo>
                    <a:pt x="324" y="451"/>
                  </a:lnTo>
                  <a:cubicBezTo>
                    <a:pt x="338" y="465"/>
                    <a:pt x="355" y="471"/>
                    <a:pt x="373" y="471"/>
                  </a:cubicBezTo>
                  <a:cubicBezTo>
                    <a:pt x="390" y="471"/>
                    <a:pt x="408" y="465"/>
                    <a:pt x="421" y="451"/>
                  </a:cubicBezTo>
                  <a:lnTo>
                    <a:pt x="440" y="433"/>
                  </a:lnTo>
                  <a:cubicBezTo>
                    <a:pt x="434" y="420"/>
                    <a:pt x="438" y="401"/>
                    <a:pt x="449" y="391"/>
                  </a:cubicBezTo>
                  <a:cubicBezTo>
                    <a:pt x="456" y="384"/>
                    <a:pt x="467" y="379"/>
                    <a:pt x="477" y="379"/>
                  </a:cubicBezTo>
                  <a:cubicBezTo>
                    <a:pt x="482" y="379"/>
                    <a:pt x="487" y="380"/>
                    <a:pt x="490" y="382"/>
                  </a:cubicBezTo>
                  <a:lnTo>
                    <a:pt x="705" y="167"/>
                  </a:lnTo>
                  <a:cubicBezTo>
                    <a:pt x="732" y="140"/>
                    <a:pt x="732" y="97"/>
                    <a:pt x="705" y="7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21" name="TextBox 46"/>
          <p:cNvSpPr txBox="1">
            <a:spLocks noChangeArrowheads="1"/>
          </p:cNvSpPr>
          <p:nvPr/>
        </p:nvSpPr>
        <p:spPr bwMode="auto">
          <a:xfrm>
            <a:off x="2412189" y="1016746"/>
            <a:ext cx="1318526" cy="28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43" tIns="34272" rIns="68543" bIns="34272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仿宋_GB2312" pitchFamily="1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</a:rPr>
              <a:t>有效沟通</a:t>
            </a:r>
          </a:p>
        </p:txBody>
      </p:sp>
      <p:sp>
        <p:nvSpPr>
          <p:cNvPr id="22" name="TextBox 47"/>
          <p:cNvSpPr txBox="1">
            <a:spLocks noChangeArrowheads="1"/>
          </p:cNvSpPr>
          <p:nvPr/>
        </p:nvSpPr>
        <p:spPr bwMode="auto">
          <a:xfrm>
            <a:off x="2355070" y="1403609"/>
            <a:ext cx="1943278" cy="4362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43" tIns="34272" rIns="68543" bIns="34272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仿宋_GB2312" pitchFamily="1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</a:rPr>
              <a:t>提升沟通交流技巧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</a:rPr>
              <a:t>,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</a:rPr>
              <a:t>与老师和同事愉快相处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</a:rPr>
              <a:t>,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</a:rPr>
              <a:t>开心工作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</a:endParaRPr>
          </a:p>
        </p:txBody>
      </p:sp>
      <p:sp>
        <p:nvSpPr>
          <p:cNvPr id="23" name="TextBox 48"/>
          <p:cNvSpPr txBox="1">
            <a:spLocks noChangeArrowheads="1"/>
          </p:cNvSpPr>
          <p:nvPr/>
        </p:nvSpPr>
        <p:spPr bwMode="auto">
          <a:xfrm>
            <a:off x="5478505" y="1016746"/>
            <a:ext cx="1319716" cy="28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43" tIns="34272" rIns="68543" bIns="34272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仿宋_GB2312" pitchFamily="1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zh-CN" sz="14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</a:rPr>
              <a:t>团结协作</a:t>
            </a:r>
          </a:p>
        </p:txBody>
      </p:sp>
      <p:sp>
        <p:nvSpPr>
          <p:cNvPr id="24" name="TextBox 49"/>
          <p:cNvSpPr txBox="1">
            <a:spLocks noChangeArrowheads="1"/>
          </p:cNvSpPr>
          <p:nvPr/>
        </p:nvSpPr>
        <p:spPr bwMode="auto">
          <a:xfrm>
            <a:off x="4926330" y="1403350"/>
            <a:ext cx="2066925" cy="4362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43" tIns="34272" rIns="68543" bIns="34272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仿宋_GB2312" pitchFamily="1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</a:rPr>
              <a:t>工作要学会互相配合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</a:rPr>
              <a:t>,</a:t>
            </a:r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</a:rPr>
              <a:t>发挥团队的力量创造更大的价值</a:t>
            </a:r>
          </a:p>
        </p:txBody>
      </p:sp>
      <p:sp>
        <p:nvSpPr>
          <p:cNvPr id="25" name="TextBox 50"/>
          <p:cNvSpPr txBox="1">
            <a:spLocks noChangeArrowheads="1"/>
          </p:cNvSpPr>
          <p:nvPr/>
        </p:nvSpPr>
        <p:spPr bwMode="auto">
          <a:xfrm>
            <a:off x="2412189" y="4447333"/>
            <a:ext cx="1318526" cy="28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43" tIns="34272" rIns="68543" bIns="34272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仿宋_GB2312" pitchFamily="1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sz="14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</a:rPr>
              <a:t>善于总结</a:t>
            </a:r>
          </a:p>
        </p:txBody>
      </p:sp>
      <p:sp>
        <p:nvSpPr>
          <p:cNvPr id="26" name="TextBox 51"/>
          <p:cNvSpPr txBox="1">
            <a:spLocks noChangeArrowheads="1"/>
          </p:cNvSpPr>
          <p:nvPr/>
        </p:nvSpPr>
        <p:spPr bwMode="auto">
          <a:xfrm>
            <a:off x="2450465" y="3565525"/>
            <a:ext cx="1847850" cy="6210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43" tIns="34272" rIns="68543" bIns="34272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仿宋_GB2312" pitchFamily="1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</a:rPr>
              <a:t>微信图文 学校举行的活动等要学会总结 从总结中寻找到方法</a:t>
            </a:r>
          </a:p>
        </p:txBody>
      </p:sp>
      <p:sp>
        <p:nvSpPr>
          <p:cNvPr id="27" name="TextBox 52"/>
          <p:cNvSpPr txBox="1">
            <a:spLocks noChangeArrowheads="1"/>
          </p:cNvSpPr>
          <p:nvPr/>
        </p:nvSpPr>
        <p:spPr bwMode="auto">
          <a:xfrm>
            <a:off x="5478505" y="4447333"/>
            <a:ext cx="1319716" cy="28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43" tIns="34272" rIns="68543" bIns="34272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仿宋_GB2312" pitchFamily="1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zh-CN" sz="14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</a:rPr>
              <a:t>树立目标</a:t>
            </a:r>
          </a:p>
        </p:txBody>
      </p:sp>
      <p:sp>
        <p:nvSpPr>
          <p:cNvPr id="28" name="TextBox 53"/>
          <p:cNvSpPr txBox="1">
            <a:spLocks noChangeArrowheads="1"/>
          </p:cNvSpPr>
          <p:nvPr/>
        </p:nvSpPr>
        <p:spPr bwMode="auto">
          <a:xfrm>
            <a:off x="4854575" y="3709035"/>
            <a:ext cx="2066925" cy="4362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43" tIns="34272" rIns="68543" bIns="34272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仿宋_GB2312" pitchFamily="1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</a:rPr>
              <a:t>树立目标作为工作导航每天每周每月坚持按时完成目标</a:t>
            </a:r>
          </a:p>
        </p:txBody>
      </p:sp>
      <p:sp>
        <p:nvSpPr>
          <p:cNvPr id="38" name="TextBox 11"/>
          <p:cNvSpPr txBox="1"/>
          <p:nvPr/>
        </p:nvSpPr>
        <p:spPr>
          <a:xfrm>
            <a:off x="1926590" y="207010"/>
            <a:ext cx="17424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日后计划</a:t>
            </a:r>
          </a:p>
        </p:txBody>
      </p:sp>
      <p:pic>
        <p:nvPicPr>
          <p:cNvPr id="39" name="图片 38" descr="55555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" y="136525"/>
            <a:ext cx="1631096" cy="540004"/>
          </a:xfrm>
          <a:prstGeom prst="rect">
            <a:avLst/>
          </a:prstGeom>
        </p:spPr>
      </p:pic>
    </p:spTree>
  </p:cSld>
  <p:clrMapOvr>
    <a:masterClrMapping/>
  </p:clrMapOvr>
  <p:transition spd="slow"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5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6481E-6 -2.96296E-6 L -0.313 -0.10856 " pathEditMode="relative" rAng="0" ptsTypes="AA">
                                      <p:cBhvr>
                                        <p:cTn id="21" dur="1000" spd="-999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500" y="-5300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5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7816E-7 4.81481E-6 L 0.30831 0.12546 " pathEditMode="relative" rAng="0" ptsTypes="AA">
                                      <p:cBhvr>
                                        <p:cTn id="23" dur="1000" spd="-999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400" y="6300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5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6838E-6 -4.81481E-6 L 0.30623 -0.10416 " pathEditMode="relative" rAng="0" ptsTypes="AA">
                                      <p:cBhvr>
                                        <p:cTn id="25" dur="1000" spd="-999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300" y="-5100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5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06791E-6 -4.81481E-6 L -0.30923 0.12084 " pathEditMode="relative" rAng="0" ptsTypes="AA">
                                      <p:cBhvr>
                                        <p:cTn id="27" dur="1000" spd="-999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400" y="6000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4" grpId="0" bldLvl="0" animBg="1"/>
      <p:bldP spid="5" grpId="0" bldLvl="0" animBg="1"/>
      <p:bldP spid="6" grpId="0" bldLvl="0" animBg="1"/>
      <p:bldP spid="7" grpId="0"/>
      <p:bldP spid="21" grpId="0" autoUpdateAnimBg="0"/>
      <p:bldP spid="22" grpId="0" autoUpdateAnimBg="0"/>
      <p:bldP spid="23" grpId="0" autoUpdateAnimBg="0"/>
      <p:bldP spid="24" grpId="0" autoUpdateAnimBg="0"/>
      <p:bldP spid="25" grpId="0" autoUpdateAnimBg="0"/>
      <p:bldP spid="26" grpId="0" autoUpdateAnimBg="0"/>
      <p:bldP spid="27" grpId="0" autoUpdateAnimBg="0"/>
      <p:bldP spid="28" grpId="0" autoUpdateAnimBg="0"/>
      <p:bldP spid="3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3" descr="D:\Desktop\素材\素描城市.png"/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tx2">
                <a:lumMod val="50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015" y="1786111"/>
            <a:ext cx="7753351" cy="2009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矩形 10"/>
          <p:cNvSpPr/>
          <p:nvPr/>
        </p:nvSpPr>
        <p:spPr>
          <a:xfrm>
            <a:off x="-1905" y="3208392"/>
            <a:ext cx="9148381" cy="1923678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TextBox 8"/>
          <p:cNvSpPr txBox="1"/>
          <p:nvPr/>
        </p:nvSpPr>
        <p:spPr>
          <a:xfrm>
            <a:off x="2199537" y="3579862"/>
            <a:ext cx="48523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感谢</a:t>
            </a:r>
            <a:r>
              <a:rPr lang="zh-CN" altLang="en-US" sz="3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欣赏</a:t>
            </a:r>
            <a:endParaRPr lang="zh-CN" altLang="en-US" sz="4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046615" y="4348644"/>
            <a:ext cx="3102341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 descr="QQ图片20170927141137"/>
          <p:cNvPicPr>
            <a:picLocks noChangeAspect="1"/>
          </p:cNvPicPr>
          <p:nvPr/>
        </p:nvPicPr>
        <p:blipFill>
          <a:blip r:embed="rId5"/>
          <a:srcRect r="-750" b="72050"/>
          <a:stretch>
            <a:fillRect/>
          </a:stretch>
        </p:blipFill>
        <p:spPr>
          <a:xfrm>
            <a:off x="2348230" y="1045845"/>
            <a:ext cx="5266690" cy="636905"/>
          </a:xfrm>
          <a:prstGeom prst="rect">
            <a:avLst/>
          </a:prstGeom>
        </p:spPr>
      </p:pic>
    </p:spTree>
  </p:cSld>
  <p:clrMapOvr>
    <a:masterClrMapping/>
  </p:clrMapOvr>
  <p:transition spd="slow" advTm="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ldLvl="0" animBg="1"/>
      <p:bldP spid="9" grpId="0"/>
      <p:bldP spid="1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" name="组合 100"/>
          <p:cNvGrpSpPr/>
          <p:nvPr/>
        </p:nvGrpSpPr>
        <p:grpSpPr>
          <a:xfrm>
            <a:off x="3907041" y="1711790"/>
            <a:ext cx="511996" cy="511917"/>
            <a:chOff x="3505086" y="1235922"/>
            <a:chExt cx="511996" cy="511917"/>
          </a:xfrm>
        </p:grpSpPr>
        <p:sp>
          <p:nvSpPr>
            <p:cNvPr id="56" name="椭圆 55"/>
            <p:cNvSpPr/>
            <p:nvPr/>
          </p:nvSpPr>
          <p:spPr>
            <a:xfrm>
              <a:off x="3505086" y="1235922"/>
              <a:ext cx="511996" cy="51191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53" name="文本框 77"/>
            <p:cNvSpPr txBox="1"/>
            <p:nvPr/>
          </p:nvSpPr>
          <p:spPr>
            <a:xfrm>
              <a:off x="3556427" y="1307215"/>
              <a:ext cx="4152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4" name="TextBox 72"/>
          <p:cNvSpPr txBox="1"/>
          <p:nvPr/>
        </p:nvSpPr>
        <p:spPr>
          <a:xfrm>
            <a:off x="4554613" y="1712151"/>
            <a:ext cx="357804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31800">
              <a:defRPr/>
            </a:pPr>
            <a:r>
              <a:rPr lang="zh-CN" altLang="en-US" sz="2400" kern="0" dirty="0" smtClean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工作概述</a:t>
            </a:r>
            <a:endParaRPr lang="en-US" altLang="zh-CN" sz="2400" kern="0" dirty="0">
              <a:solidFill>
                <a:sysClr val="windowText" lastClr="000000">
                  <a:lumMod val="65000"/>
                  <a:lumOff val="35000"/>
                </a:sys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103" name="组合 102"/>
          <p:cNvGrpSpPr/>
          <p:nvPr/>
        </p:nvGrpSpPr>
        <p:grpSpPr>
          <a:xfrm>
            <a:off x="3933712" y="2670210"/>
            <a:ext cx="511995" cy="511917"/>
            <a:chOff x="4077222" y="2526447"/>
            <a:chExt cx="511995" cy="511917"/>
          </a:xfrm>
        </p:grpSpPr>
        <p:sp>
          <p:nvSpPr>
            <p:cNvPr id="74" name="椭圆 73"/>
            <p:cNvSpPr/>
            <p:nvPr/>
          </p:nvSpPr>
          <p:spPr>
            <a:xfrm>
              <a:off x="4077222" y="2526447"/>
              <a:ext cx="511995" cy="51191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71" name="文本框 77"/>
            <p:cNvSpPr txBox="1"/>
            <p:nvPr/>
          </p:nvSpPr>
          <p:spPr>
            <a:xfrm>
              <a:off x="4128565" y="2597739"/>
              <a:ext cx="415265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72" name="TextBox 72"/>
          <p:cNvSpPr txBox="1"/>
          <p:nvPr/>
        </p:nvSpPr>
        <p:spPr>
          <a:xfrm>
            <a:off x="4554767" y="2670210"/>
            <a:ext cx="3906424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31800">
              <a:defRPr/>
            </a:pPr>
            <a:r>
              <a:rPr lang="zh-CN" altLang="en-US" sz="2400" kern="0" dirty="0" smtClean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内容展示</a:t>
            </a:r>
            <a:endParaRPr lang="en-US" altLang="zh-CN" sz="2400" kern="0" dirty="0">
              <a:solidFill>
                <a:sysClr val="windowText" lastClr="000000">
                  <a:lumMod val="65000"/>
                  <a:lumOff val="35000"/>
                </a:sys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105" name="组合 104"/>
          <p:cNvGrpSpPr/>
          <p:nvPr/>
        </p:nvGrpSpPr>
        <p:grpSpPr>
          <a:xfrm>
            <a:off x="3952124" y="3559296"/>
            <a:ext cx="511995" cy="511917"/>
            <a:chOff x="3505084" y="3860033"/>
            <a:chExt cx="511995" cy="511917"/>
          </a:xfrm>
        </p:grpSpPr>
        <p:sp>
          <p:nvSpPr>
            <p:cNvPr id="92" name="椭圆 91"/>
            <p:cNvSpPr/>
            <p:nvPr/>
          </p:nvSpPr>
          <p:spPr>
            <a:xfrm>
              <a:off x="3505084" y="3860033"/>
              <a:ext cx="511995" cy="51191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89" name="文本框 77"/>
            <p:cNvSpPr txBox="1"/>
            <p:nvPr/>
          </p:nvSpPr>
          <p:spPr>
            <a:xfrm>
              <a:off x="3556427" y="3931325"/>
              <a:ext cx="415265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90" name="TextBox 72"/>
          <p:cNvSpPr txBox="1"/>
          <p:nvPr/>
        </p:nvSpPr>
        <p:spPr>
          <a:xfrm>
            <a:off x="4583329" y="3584783"/>
            <a:ext cx="3805988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31800">
              <a:defRPr/>
            </a:pPr>
            <a:r>
              <a:rPr lang="zh-CN" altLang="en-US" sz="2400" kern="0" dirty="0" smtClean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日后计划</a:t>
            </a:r>
            <a:endParaRPr lang="en-US" altLang="zh-CN" sz="1400" kern="0" dirty="0">
              <a:solidFill>
                <a:sysClr val="windowText" lastClr="000000">
                  <a:lumMod val="65000"/>
                  <a:lumOff val="35000"/>
                </a:sys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95" name="组合 94"/>
          <p:cNvGrpSpPr/>
          <p:nvPr/>
        </p:nvGrpSpPr>
        <p:grpSpPr>
          <a:xfrm>
            <a:off x="1475656" y="1929342"/>
            <a:ext cx="1980000" cy="1980000"/>
            <a:chOff x="997310" y="1631952"/>
            <a:chExt cx="1980000" cy="1980000"/>
          </a:xfrm>
        </p:grpSpPr>
        <p:sp>
          <p:nvSpPr>
            <p:cNvPr id="99" name="椭圆 98"/>
            <p:cNvSpPr/>
            <p:nvPr/>
          </p:nvSpPr>
          <p:spPr>
            <a:xfrm flipH="1">
              <a:off x="997310" y="1631952"/>
              <a:ext cx="1980000" cy="1980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1393244" y="2724090"/>
              <a:ext cx="118813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 smtClean="0">
                  <a:solidFill>
                    <a:schemeClr val="bg1"/>
                  </a:solidFill>
                  <a:latin typeface="+mj-lt"/>
                  <a:ea typeface="微软雅黑" panose="020B0503020204020204" pitchFamily="34" charset="-122"/>
                </a:rPr>
                <a:t>Contents</a:t>
              </a:r>
              <a:endParaRPr lang="zh-CN" altLang="en-US" sz="2000" b="1" dirty="0">
                <a:solidFill>
                  <a:schemeClr val="bg1"/>
                </a:solidFill>
                <a:latin typeface="+mj-lt"/>
                <a:ea typeface="微软雅黑" panose="020B0503020204020204" pitchFamily="34" charset="-122"/>
              </a:endParaRPr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1315791" y="2200430"/>
              <a:ext cx="129614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2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目  录</a:t>
              </a:r>
              <a:endPara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2" name="图片 1" descr="33333333333333333333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970" y="216535"/>
            <a:ext cx="2223452" cy="43200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0">
        <p14:doors dir="vert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72" grpId="0"/>
      <p:bldP spid="9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1887674"/>
            <a:ext cx="9144000" cy="1368152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1331640" y="1491750"/>
            <a:ext cx="2160240" cy="2160000"/>
            <a:chOff x="1331640" y="1491750"/>
            <a:chExt cx="2160240" cy="2160000"/>
          </a:xfrm>
        </p:grpSpPr>
        <p:sp>
          <p:nvSpPr>
            <p:cNvPr id="6" name="椭圆 5"/>
            <p:cNvSpPr/>
            <p:nvPr/>
          </p:nvSpPr>
          <p:spPr>
            <a:xfrm>
              <a:off x="1331640" y="1491750"/>
              <a:ext cx="2160240" cy="2160000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000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  <a:effectLst>
              <a:outerShdw blurRad="444500" dist="63500" dir="8100000" algn="ctr">
                <a:srgbClr val="000000">
                  <a:alpha val="50000"/>
                </a:srgbClr>
              </a:outerShdw>
            </a:effectLst>
            <a:scene3d>
              <a:camera prst="orthographicFront">
                <a:rot lat="0" lon="0" rev="0"/>
              </a:camera>
              <a:lightRig rig="brightRoom" dir="t">
                <a:rot lat="0" lon="0" rev="600000"/>
              </a:lightRig>
            </a:scene3d>
            <a:sp3d prstMaterial="metal">
              <a:bevelT w="38100" h="5715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椭圆 6"/>
            <p:cNvSpPr/>
            <p:nvPr/>
          </p:nvSpPr>
          <p:spPr>
            <a:xfrm>
              <a:off x="1511760" y="1671750"/>
              <a:ext cx="1800000" cy="180000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943708" y="1866156"/>
              <a:ext cx="936104" cy="1476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90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</a:p>
          </p:txBody>
        </p:sp>
      </p:grpSp>
      <p:sp>
        <p:nvSpPr>
          <p:cNvPr id="9" name="矩形 8"/>
          <p:cNvSpPr/>
          <p:nvPr/>
        </p:nvSpPr>
        <p:spPr>
          <a:xfrm>
            <a:off x="3707904" y="2279362"/>
            <a:ext cx="1808480" cy="5835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lang="zh-CN" altLang="en-US" sz="3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工作概述</a:t>
            </a:r>
            <a:endParaRPr lang="en-US" altLang="zh-CN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1926590" y="207010"/>
            <a:ext cx="17424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负责工作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251520" y="2562142"/>
            <a:ext cx="8712968" cy="328532"/>
            <a:chOff x="534438" y="3368953"/>
            <a:chExt cx="10944224" cy="438144"/>
          </a:xfrm>
          <a:solidFill>
            <a:schemeClr val="bg1">
              <a:lumMod val="65000"/>
            </a:schemeClr>
          </a:solidFill>
        </p:grpSpPr>
        <p:sp>
          <p:nvSpPr>
            <p:cNvPr id="4" name="矩形 3"/>
            <p:cNvSpPr/>
            <p:nvPr/>
          </p:nvSpPr>
          <p:spPr>
            <a:xfrm>
              <a:off x="11049789" y="3503489"/>
              <a:ext cx="50397" cy="16906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solidFill>
                  <a:schemeClr val="bg1"/>
                </a:solidFill>
              </a:endParaRPr>
            </a:p>
          </p:txBody>
        </p:sp>
        <p:grpSp>
          <p:nvGrpSpPr>
            <p:cNvPr id="5" name="组合 4"/>
            <p:cNvGrpSpPr/>
            <p:nvPr/>
          </p:nvGrpSpPr>
          <p:grpSpPr>
            <a:xfrm>
              <a:off x="534438" y="3368953"/>
              <a:ext cx="10944224" cy="438144"/>
              <a:chOff x="623889" y="3209929"/>
              <a:chExt cx="10944224" cy="438144"/>
            </a:xfrm>
            <a:grpFill/>
          </p:grpSpPr>
          <p:sp>
            <p:nvSpPr>
              <p:cNvPr id="6" name="矩形 5"/>
              <p:cNvSpPr/>
              <p:nvPr/>
            </p:nvSpPr>
            <p:spPr>
              <a:xfrm>
                <a:off x="623889" y="3344465"/>
                <a:ext cx="50397" cy="16906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>
                  <a:solidFill>
                    <a:schemeClr val="bg1"/>
                  </a:solidFill>
                </a:endParaRPr>
              </a:p>
            </p:txBody>
          </p:sp>
          <p:sp>
            <p:nvSpPr>
              <p:cNvPr id="7" name="矩形 6"/>
              <p:cNvSpPr/>
              <p:nvPr/>
            </p:nvSpPr>
            <p:spPr>
              <a:xfrm>
                <a:off x="717047" y="3344465"/>
                <a:ext cx="107093" cy="16906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>
                  <a:solidFill>
                    <a:schemeClr val="bg1"/>
                  </a:solidFill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>
                <a:off x="866901" y="3344465"/>
                <a:ext cx="198437" cy="16906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>
                  <a:solidFill>
                    <a:schemeClr val="bg1"/>
                  </a:solidFill>
                </a:endParaRPr>
              </a:p>
            </p:txBody>
          </p:sp>
          <p:sp>
            <p:nvSpPr>
              <p:cNvPr id="9" name="矩形 8"/>
              <p:cNvSpPr/>
              <p:nvPr/>
            </p:nvSpPr>
            <p:spPr>
              <a:xfrm>
                <a:off x="1108099" y="3344465"/>
                <a:ext cx="9613876" cy="16906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>
                  <a:solidFill>
                    <a:schemeClr val="bg1"/>
                  </a:solidFill>
                </a:endParaRPr>
              </a:p>
            </p:txBody>
          </p:sp>
          <p:sp>
            <p:nvSpPr>
              <p:cNvPr id="10" name="矩形 9"/>
              <p:cNvSpPr/>
              <p:nvPr/>
            </p:nvSpPr>
            <p:spPr>
              <a:xfrm>
                <a:off x="10994902" y="3344465"/>
                <a:ext cx="107093" cy="16906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>
                  <a:solidFill>
                    <a:schemeClr val="bg1"/>
                  </a:solidFill>
                </a:endParaRPr>
              </a:p>
            </p:txBody>
          </p:sp>
          <p:sp>
            <p:nvSpPr>
              <p:cNvPr id="11" name="矩形 10"/>
              <p:cNvSpPr/>
              <p:nvPr/>
            </p:nvSpPr>
            <p:spPr>
              <a:xfrm>
                <a:off x="10759220" y="3344465"/>
                <a:ext cx="198437" cy="16906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>
                  <a:solidFill>
                    <a:schemeClr val="bg1"/>
                  </a:solidFill>
                </a:endParaRPr>
              </a:p>
            </p:txBody>
          </p:sp>
          <p:sp>
            <p:nvSpPr>
              <p:cNvPr id="13" name="等腰三角形 12"/>
              <p:cNvSpPr/>
              <p:nvPr/>
            </p:nvSpPr>
            <p:spPr>
              <a:xfrm rot="5400000">
                <a:off x="11159803" y="3239763"/>
                <a:ext cx="438144" cy="378476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>
                  <a:solidFill>
                    <a:schemeClr val="bg1"/>
                  </a:solidFill>
                </a:endParaRPr>
              </a:p>
            </p:txBody>
          </p:sp>
        </p:grpSp>
      </p:grpSp>
      <p:cxnSp>
        <p:nvCxnSpPr>
          <p:cNvPr id="14" name="肘形连接符 13"/>
          <p:cNvCxnSpPr/>
          <p:nvPr/>
        </p:nvCxnSpPr>
        <p:spPr>
          <a:xfrm rot="16200000">
            <a:off x="482600" y="2042160"/>
            <a:ext cx="646430" cy="218440"/>
          </a:xfrm>
          <a:prstGeom prst="bentConnector2">
            <a:avLst/>
          </a:prstGeom>
          <a:ln>
            <a:solidFill>
              <a:srgbClr val="4144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组合 14"/>
          <p:cNvGrpSpPr/>
          <p:nvPr/>
        </p:nvGrpSpPr>
        <p:grpSpPr>
          <a:xfrm>
            <a:off x="478064" y="2474434"/>
            <a:ext cx="708025" cy="565785"/>
            <a:chOff x="1109756" y="3090803"/>
            <a:chExt cx="944526" cy="754554"/>
          </a:xfrm>
          <a:solidFill>
            <a:schemeClr val="accent2"/>
          </a:solidFill>
        </p:grpSpPr>
        <p:sp>
          <p:nvSpPr>
            <p:cNvPr id="16" name="六边形 15"/>
            <p:cNvSpPr/>
            <p:nvPr/>
          </p:nvSpPr>
          <p:spPr>
            <a:xfrm rot="5400000">
              <a:off x="1063108" y="3137451"/>
              <a:ext cx="676392" cy="583096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 b="1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17" name="文本框 64"/>
            <p:cNvSpPr txBox="1"/>
            <p:nvPr/>
          </p:nvSpPr>
          <p:spPr>
            <a:xfrm>
              <a:off x="1114839" y="3231382"/>
              <a:ext cx="939443" cy="61397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sz="1200" b="1" dirty="0">
                  <a:solidFill>
                    <a:schemeClr val="bg1"/>
                  </a:solidFill>
                  <a:latin typeface="+mn-ea"/>
                </a:rPr>
                <a:t>地大</a:t>
              </a:r>
            </a:p>
            <a:p>
              <a:pPr algn="ctr"/>
              <a:r>
                <a:rPr lang="zh-CN" sz="1200" b="1" dirty="0">
                  <a:solidFill>
                    <a:schemeClr val="bg1"/>
                  </a:solidFill>
                  <a:latin typeface="+mn-ea"/>
                </a:rPr>
                <a:t>武汉</a:t>
              </a:r>
            </a:p>
          </p:txBody>
        </p:sp>
      </p:grpSp>
      <p:sp>
        <p:nvSpPr>
          <p:cNvPr id="19" name="矩形 18"/>
          <p:cNvSpPr/>
          <p:nvPr/>
        </p:nvSpPr>
        <p:spPr>
          <a:xfrm>
            <a:off x="915035" y="1499235"/>
            <a:ext cx="979804" cy="65722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21" name="肘形连接符 20"/>
          <p:cNvCxnSpPr/>
          <p:nvPr/>
        </p:nvCxnSpPr>
        <p:spPr>
          <a:xfrm rot="16200000" flipV="1">
            <a:off x="2573973" y="2103438"/>
            <a:ext cx="646430" cy="95885"/>
          </a:xfrm>
          <a:prstGeom prst="bentConnector4">
            <a:avLst>
              <a:gd name="adj1" fmla="val 24607"/>
              <a:gd name="adj2" fmla="val 579801"/>
            </a:avLst>
          </a:prstGeom>
          <a:ln>
            <a:solidFill>
              <a:srgbClr val="4144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组合 21"/>
          <p:cNvGrpSpPr/>
          <p:nvPr/>
        </p:nvGrpSpPr>
        <p:grpSpPr>
          <a:xfrm>
            <a:off x="2627630" y="2474595"/>
            <a:ext cx="635635" cy="537775"/>
            <a:chOff x="1109756" y="3090803"/>
            <a:chExt cx="583096" cy="978362"/>
          </a:xfrm>
          <a:solidFill>
            <a:schemeClr val="accent2"/>
          </a:solidFill>
        </p:grpSpPr>
        <p:sp>
          <p:nvSpPr>
            <p:cNvPr id="23" name="六边形 22"/>
            <p:cNvSpPr/>
            <p:nvPr/>
          </p:nvSpPr>
          <p:spPr>
            <a:xfrm rot="5400000">
              <a:off x="1063108" y="3137451"/>
              <a:ext cx="676392" cy="583096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 b="1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24" name="文本框 72"/>
            <p:cNvSpPr txBox="1"/>
            <p:nvPr/>
          </p:nvSpPr>
          <p:spPr>
            <a:xfrm>
              <a:off x="1115001" y="3231615"/>
              <a:ext cx="577851" cy="83755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sz="1200" b="1" dirty="0">
                  <a:solidFill>
                    <a:schemeClr val="bg1"/>
                  </a:solidFill>
                  <a:latin typeface="+mn-ea"/>
                </a:rPr>
                <a:t>湖南师范</a:t>
              </a:r>
            </a:p>
          </p:txBody>
        </p:sp>
      </p:grpSp>
      <p:sp>
        <p:nvSpPr>
          <p:cNvPr id="26" name="矩形 25"/>
          <p:cNvSpPr/>
          <p:nvPr/>
        </p:nvSpPr>
        <p:spPr>
          <a:xfrm>
            <a:off x="2849245" y="1499235"/>
            <a:ext cx="922654" cy="65680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28" name="肘形连接符 27"/>
          <p:cNvCxnSpPr/>
          <p:nvPr/>
        </p:nvCxnSpPr>
        <p:spPr>
          <a:xfrm rot="16200000" flipV="1">
            <a:off x="4571365" y="2040255"/>
            <a:ext cx="646430" cy="222250"/>
          </a:xfrm>
          <a:prstGeom prst="bentConnector4">
            <a:avLst>
              <a:gd name="adj1" fmla="val 24558"/>
              <a:gd name="adj2" fmla="val 242286"/>
            </a:avLst>
          </a:prstGeom>
          <a:ln>
            <a:solidFill>
              <a:srgbClr val="4144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组合 28"/>
          <p:cNvGrpSpPr/>
          <p:nvPr/>
        </p:nvGrpSpPr>
        <p:grpSpPr>
          <a:xfrm>
            <a:off x="4705350" y="2474595"/>
            <a:ext cx="600710" cy="555754"/>
            <a:chOff x="1109756" y="3090803"/>
            <a:chExt cx="583096" cy="820482"/>
          </a:xfrm>
          <a:solidFill>
            <a:schemeClr val="accent2"/>
          </a:solidFill>
        </p:grpSpPr>
        <p:sp>
          <p:nvSpPr>
            <p:cNvPr id="30" name="六边形 29"/>
            <p:cNvSpPr/>
            <p:nvPr/>
          </p:nvSpPr>
          <p:spPr>
            <a:xfrm rot="5400000">
              <a:off x="1063108" y="3137451"/>
              <a:ext cx="676392" cy="583096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 b="1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31" name="文本框 79"/>
            <p:cNvSpPr txBox="1"/>
            <p:nvPr/>
          </p:nvSpPr>
          <p:spPr>
            <a:xfrm>
              <a:off x="1115001" y="3231615"/>
              <a:ext cx="577851" cy="67967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sz="1200" b="1" dirty="0">
                  <a:solidFill>
                    <a:schemeClr val="bg1"/>
                  </a:solidFill>
                  <a:latin typeface="+mn-ea"/>
                </a:rPr>
                <a:t>重庆理工</a:t>
              </a:r>
            </a:p>
          </p:txBody>
        </p:sp>
      </p:grpSp>
      <p:sp>
        <p:nvSpPr>
          <p:cNvPr id="33" name="矩形 32"/>
          <p:cNvSpPr/>
          <p:nvPr/>
        </p:nvSpPr>
        <p:spPr>
          <a:xfrm>
            <a:off x="4783455" y="1499235"/>
            <a:ext cx="1012824" cy="65659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35" name="肘形连接符 34"/>
          <p:cNvCxnSpPr/>
          <p:nvPr/>
        </p:nvCxnSpPr>
        <p:spPr>
          <a:xfrm rot="16200000" flipV="1">
            <a:off x="6666548" y="1879918"/>
            <a:ext cx="588645" cy="485140"/>
          </a:xfrm>
          <a:prstGeom prst="bentConnector4">
            <a:avLst>
              <a:gd name="adj1" fmla="val 22168"/>
              <a:gd name="adj2" fmla="val 149149"/>
            </a:avLst>
          </a:prstGeom>
          <a:ln>
            <a:solidFill>
              <a:srgbClr val="4144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组合 35"/>
          <p:cNvGrpSpPr/>
          <p:nvPr/>
        </p:nvGrpSpPr>
        <p:grpSpPr>
          <a:xfrm>
            <a:off x="7692390" y="2361565"/>
            <a:ext cx="873125" cy="750570"/>
            <a:chOff x="1039738" y="3090803"/>
            <a:chExt cx="720080" cy="676392"/>
          </a:xfrm>
          <a:solidFill>
            <a:schemeClr val="accent2"/>
          </a:solidFill>
        </p:grpSpPr>
        <p:sp>
          <p:nvSpPr>
            <p:cNvPr id="37" name="六边形 36"/>
            <p:cNvSpPr/>
            <p:nvPr/>
          </p:nvSpPr>
          <p:spPr>
            <a:xfrm rot="5400000">
              <a:off x="1063108" y="3137451"/>
              <a:ext cx="676392" cy="583096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 b="1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38" name="文本框 86"/>
            <p:cNvSpPr txBox="1"/>
            <p:nvPr/>
          </p:nvSpPr>
          <p:spPr>
            <a:xfrm>
              <a:off x="1039738" y="3231615"/>
              <a:ext cx="720080" cy="4148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sz="1200" b="1" dirty="0">
                  <a:solidFill>
                    <a:schemeClr val="bg1"/>
                  </a:solidFill>
                  <a:latin typeface="+mn-ea"/>
                </a:rPr>
                <a:t>公司</a:t>
              </a:r>
              <a:br>
                <a:rPr lang="zh-CN" sz="1200" b="1" dirty="0">
                  <a:solidFill>
                    <a:schemeClr val="bg1"/>
                  </a:solidFill>
                  <a:latin typeface="+mn-ea"/>
                </a:rPr>
              </a:br>
              <a:r>
                <a:rPr lang="zh-CN" sz="1200" b="1" dirty="0">
                  <a:solidFill>
                    <a:schemeClr val="bg1"/>
                  </a:solidFill>
                  <a:latin typeface="+mn-ea"/>
                </a:rPr>
                <a:t>产品</a:t>
              </a:r>
            </a:p>
          </p:txBody>
        </p:sp>
      </p:grpSp>
      <p:sp>
        <p:nvSpPr>
          <p:cNvPr id="40" name="矩形 39"/>
          <p:cNvSpPr/>
          <p:nvPr/>
        </p:nvSpPr>
        <p:spPr>
          <a:xfrm>
            <a:off x="6646545" y="1499235"/>
            <a:ext cx="967739" cy="65722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42" name="肘形连接符 41"/>
          <p:cNvCxnSpPr/>
          <p:nvPr/>
        </p:nvCxnSpPr>
        <p:spPr>
          <a:xfrm rot="5400000">
            <a:off x="1597660" y="3256280"/>
            <a:ext cx="613410" cy="44450"/>
          </a:xfrm>
          <a:prstGeom prst="bentConnector4">
            <a:avLst>
              <a:gd name="adj1" fmla="val 27122"/>
              <a:gd name="adj2" fmla="val 1105714"/>
            </a:avLst>
          </a:prstGeom>
          <a:ln>
            <a:solidFill>
              <a:srgbClr val="4144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组合 42"/>
          <p:cNvGrpSpPr/>
          <p:nvPr/>
        </p:nvGrpSpPr>
        <p:grpSpPr>
          <a:xfrm>
            <a:off x="1581785" y="2464435"/>
            <a:ext cx="598170" cy="565785"/>
            <a:chOff x="1004715" y="3090803"/>
            <a:chExt cx="688137" cy="754554"/>
          </a:xfrm>
          <a:solidFill>
            <a:schemeClr val="accent2"/>
          </a:solidFill>
        </p:grpSpPr>
        <p:sp>
          <p:nvSpPr>
            <p:cNvPr id="44" name="六边形 43"/>
            <p:cNvSpPr/>
            <p:nvPr/>
          </p:nvSpPr>
          <p:spPr>
            <a:xfrm rot="5400000">
              <a:off x="1063108" y="3137451"/>
              <a:ext cx="676392" cy="583096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 b="1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45" name="文本框 93"/>
            <p:cNvSpPr txBox="1"/>
            <p:nvPr/>
          </p:nvSpPr>
          <p:spPr>
            <a:xfrm>
              <a:off x="1004715" y="3231382"/>
              <a:ext cx="687852" cy="61397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sz="1200" b="1" dirty="0">
                  <a:solidFill>
                    <a:schemeClr val="bg1"/>
                  </a:solidFill>
                  <a:latin typeface="+mn-ea"/>
                </a:rPr>
                <a:t>首都经贸</a:t>
              </a:r>
            </a:p>
          </p:txBody>
        </p:sp>
      </p:grpSp>
      <p:sp>
        <p:nvSpPr>
          <p:cNvPr id="47" name="矩形 46"/>
          <p:cNvSpPr/>
          <p:nvPr/>
        </p:nvSpPr>
        <p:spPr>
          <a:xfrm>
            <a:off x="1882140" y="3303906"/>
            <a:ext cx="1062989" cy="56255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49" name="肘形连接符 48"/>
          <p:cNvCxnSpPr/>
          <p:nvPr/>
        </p:nvCxnSpPr>
        <p:spPr>
          <a:xfrm rot="5400000">
            <a:off x="3601403" y="3266123"/>
            <a:ext cx="648970" cy="75565"/>
          </a:xfrm>
          <a:prstGeom prst="bentConnector4">
            <a:avLst>
              <a:gd name="adj1" fmla="val 24609"/>
              <a:gd name="adj2" fmla="val 716387"/>
            </a:avLst>
          </a:prstGeom>
          <a:ln>
            <a:solidFill>
              <a:srgbClr val="4144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组合 49"/>
          <p:cNvGrpSpPr/>
          <p:nvPr/>
        </p:nvGrpSpPr>
        <p:grpSpPr>
          <a:xfrm>
            <a:off x="3660775" y="2456815"/>
            <a:ext cx="606425" cy="569126"/>
            <a:chOff x="1109756" y="3090803"/>
            <a:chExt cx="583096" cy="736913"/>
          </a:xfrm>
          <a:solidFill>
            <a:schemeClr val="accent2"/>
          </a:solidFill>
        </p:grpSpPr>
        <p:sp>
          <p:nvSpPr>
            <p:cNvPr id="51" name="六边形 50"/>
            <p:cNvSpPr/>
            <p:nvPr/>
          </p:nvSpPr>
          <p:spPr>
            <a:xfrm rot="5400000">
              <a:off x="1063108" y="3137451"/>
              <a:ext cx="676392" cy="583096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 b="1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52" name="文本框 101"/>
            <p:cNvSpPr txBox="1"/>
            <p:nvPr/>
          </p:nvSpPr>
          <p:spPr>
            <a:xfrm>
              <a:off x="1115001" y="3231615"/>
              <a:ext cx="577851" cy="59610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sz="1200" b="1" dirty="0">
                  <a:solidFill>
                    <a:schemeClr val="bg1"/>
                  </a:solidFill>
                  <a:latin typeface="+mn-ea"/>
                </a:rPr>
                <a:t>济南大学</a:t>
              </a:r>
            </a:p>
          </p:txBody>
        </p:sp>
      </p:grpSp>
      <p:sp>
        <p:nvSpPr>
          <p:cNvPr id="54" name="矩形 53"/>
          <p:cNvSpPr/>
          <p:nvPr/>
        </p:nvSpPr>
        <p:spPr>
          <a:xfrm>
            <a:off x="3888343" y="3299270"/>
            <a:ext cx="1059448" cy="65704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56" name="肘形连接符 55"/>
          <p:cNvCxnSpPr/>
          <p:nvPr/>
        </p:nvCxnSpPr>
        <p:spPr>
          <a:xfrm rot="5400000">
            <a:off x="5574665" y="3075305"/>
            <a:ext cx="728980" cy="377190"/>
          </a:xfrm>
          <a:prstGeom prst="bentConnector4">
            <a:avLst>
              <a:gd name="adj1" fmla="val 27439"/>
              <a:gd name="adj2" fmla="val 163131"/>
            </a:avLst>
          </a:prstGeom>
          <a:ln>
            <a:solidFill>
              <a:srgbClr val="4144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组合 56"/>
          <p:cNvGrpSpPr/>
          <p:nvPr/>
        </p:nvGrpSpPr>
        <p:grpSpPr>
          <a:xfrm>
            <a:off x="5789930" y="2461260"/>
            <a:ext cx="676275" cy="551654"/>
            <a:chOff x="1109756" y="3090803"/>
            <a:chExt cx="583096" cy="851010"/>
          </a:xfrm>
          <a:solidFill>
            <a:schemeClr val="accent2"/>
          </a:solidFill>
        </p:grpSpPr>
        <p:sp>
          <p:nvSpPr>
            <p:cNvPr id="58" name="六边形 57"/>
            <p:cNvSpPr/>
            <p:nvPr/>
          </p:nvSpPr>
          <p:spPr>
            <a:xfrm rot="5400000">
              <a:off x="1063108" y="3137451"/>
              <a:ext cx="676392" cy="583096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 b="1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59" name="文本框 108"/>
            <p:cNvSpPr txBox="1"/>
            <p:nvPr/>
          </p:nvSpPr>
          <p:spPr>
            <a:xfrm>
              <a:off x="1115001" y="3231615"/>
              <a:ext cx="577851" cy="71019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sz="1200" b="1" dirty="0">
                  <a:solidFill>
                    <a:schemeClr val="bg1"/>
                  </a:solidFill>
                  <a:latin typeface="+mn-ea"/>
                </a:rPr>
                <a:t>西南</a:t>
              </a:r>
            </a:p>
            <a:p>
              <a:pPr algn="ctr"/>
              <a:r>
                <a:rPr lang="zh-CN" sz="1200" b="1" dirty="0">
                  <a:solidFill>
                    <a:schemeClr val="bg1"/>
                  </a:solidFill>
                  <a:latin typeface="+mn-ea"/>
                </a:rPr>
                <a:t>石油</a:t>
              </a:r>
            </a:p>
          </p:txBody>
        </p:sp>
      </p:grpSp>
      <p:sp>
        <p:nvSpPr>
          <p:cNvPr id="61" name="矩形 60"/>
          <p:cNvSpPr/>
          <p:nvPr/>
        </p:nvSpPr>
        <p:spPr>
          <a:xfrm>
            <a:off x="5750560" y="3371215"/>
            <a:ext cx="1075054" cy="65659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69" name="组合 68"/>
          <p:cNvGrpSpPr/>
          <p:nvPr/>
        </p:nvGrpSpPr>
        <p:grpSpPr>
          <a:xfrm>
            <a:off x="6826250" y="2427605"/>
            <a:ext cx="676275" cy="551654"/>
            <a:chOff x="1109756" y="3090803"/>
            <a:chExt cx="583096" cy="851010"/>
          </a:xfrm>
          <a:solidFill>
            <a:schemeClr val="accent2"/>
          </a:solidFill>
        </p:grpSpPr>
        <p:sp>
          <p:nvSpPr>
            <p:cNvPr id="70" name="六边形 69"/>
            <p:cNvSpPr/>
            <p:nvPr/>
          </p:nvSpPr>
          <p:spPr>
            <a:xfrm rot="5400000">
              <a:off x="1063108" y="3137451"/>
              <a:ext cx="676392" cy="583096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 b="1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71" name="文本框 108"/>
            <p:cNvSpPr txBox="1"/>
            <p:nvPr/>
          </p:nvSpPr>
          <p:spPr>
            <a:xfrm>
              <a:off x="1115001" y="3231615"/>
              <a:ext cx="577851" cy="71019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sz="1200" b="1" dirty="0">
                  <a:solidFill>
                    <a:schemeClr val="bg1"/>
                  </a:solidFill>
                  <a:latin typeface="+mn-ea"/>
                  <a:sym typeface="+mn-ea"/>
                </a:rPr>
                <a:t>内蒙古</a:t>
              </a:r>
              <a:endParaRPr lang="zh-CN" sz="1200" b="1" dirty="0">
                <a:solidFill>
                  <a:schemeClr val="bg1"/>
                </a:solidFill>
                <a:latin typeface="+mn-ea"/>
              </a:endParaRPr>
            </a:p>
            <a:p>
              <a:pPr algn="ctr"/>
              <a:r>
                <a:rPr lang="zh-CN" sz="1200" b="1" dirty="0">
                  <a:solidFill>
                    <a:schemeClr val="bg1"/>
                  </a:solidFill>
                  <a:latin typeface="+mn-ea"/>
                  <a:sym typeface="+mn-ea"/>
                </a:rPr>
                <a:t>师大</a:t>
              </a:r>
              <a:endParaRPr lang="zh-CN" sz="1200" b="1" dirty="0">
                <a:solidFill>
                  <a:schemeClr val="bg1"/>
                </a:solidFill>
                <a:latin typeface="+mn-ea"/>
              </a:endParaRPr>
            </a:p>
          </p:txBody>
        </p:sp>
      </p:grpSp>
      <p:cxnSp>
        <p:nvCxnSpPr>
          <p:cNvPr id="72" name="肘形连接符 71"/>
          <p:cNvCxnSpPr/>
          <p:nvPr/>
        </p:nvCxnSpPr>
        <p:spPr>
          <a:xfrm rot="5400000">
            <a:off x="7588250" y="3216275"/>
            <a:ext cx="728980" cy="377190"/>
          </a:xfrm>
          <a:prstGeom prst="bentConnector4">
            <a:avLst>
              <a:gd name="adj1" fmla="val 27439"/>
              <a:gd name="adj2" fmla="val 163131"/>
            </a:avLst>
          </a:prstGeom>
          <a:ln>
            <a:solidFill>
              <a:srgbClr val="4144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矩形 73"/>
          <p:cNvSpPr/>
          <p:nvPr/>
        </p:nvSpPr>
        <p:spPr>
          <a:xfrm>
            <a:off x="7503160" y="3558540"/>
            <a:ext cx="974724" cy="63436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图片 1" descr="55555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" y="136525"/>
            <a:ext cx="1631096" cy="5400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0"/>
                            </p:stCondLst>
                            <p:childTnLst>
                              <p:par>
                                <p:cTn id="6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50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000"/>
                            </p:stCondLst>
                            <p:childTnLst>
                              <p:par>
                                <p:cTn id="6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8500"/>
                            </p:stCondLst>
                            <p:childTnLst>
                              <p:par>
                                <p:cTn id="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1894651" y="206702"/>
            <a:ext cx="321695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工作内容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575864" y="2478359"/>
            <a:ext cx="1897380" cy="321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15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不同时期的活动推送</a:t>
            </a:r>
            <a:endParaRPr lang="zh-CN" altLang="en-US" sz="15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903748" y="3569150"/>
            <a:ext cx="2087880" cy="321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15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根据</a:t>
            </a:r>
            <a:r>
              <a:rPr lang="zh-CN" altLang="en-US" sz="15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校方需求配合工作</a:t>
            </a:r>
            <a:endParaRPr lang="zh-CN" altLang="en-US" sz="15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312673" y="2464609"/>
            <a:ext cx="2447925" cy="321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5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日报 周报 活动 文章搜集等</a:t>
            </a:r>
            <a:endParaRPr lang="zh-CN" altLang="en-US" sz="15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837941" y="3572229"/>
            <a:ext cx="1325880" cy="321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5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坚持每天学习</a:t>
            </a:r>
            <a:endParaRPr lang="zh-CN" altLang="en-US" sz="15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椭圆 34"/>
          <p:cNvSpPr/>
          <p:nvPr/>
        </p:nvSpPr>
        <p:spPr>
          <a:xfrm rot="16200000">
            <a:off x="3805599" y="2235708"/>
            <a:ext cx="916299" cy="1178414"/>
          </a:xfrm>
          <a:custGeom>
            <a:avLst/>
            <a:gdLst/>
            <a:ahLst/>
            <a:cxnLst/>
            <a:rect l="l" t="t" r="r" b="b"/>
            <a:pathLst>
              <a:path w="1118836" h="1438889">
                <a:moveTo>
                  <a:pt x="548270" y="0"/>
                </a:moveTo>
                <a:lnTo>
                  <a:pt x="721662" y="346785"/>
                </a:lnTo>
                <a:cubicBezTo>
                  <a:pt x="951885" y="413972"/>
                  <a:pt x="1118836" y="627225"/>
                  <a:pt x="1118836" y="879471"/>
                </a:cubicBezTo>
                <a:cubicBezTo>
                  <a:pt x="1118836" y="1188429"/>
                  <a:pt x="868376" y="1438889"/>
                  <a:pt x="559418" y="1438889"/>
                </a:cubicBezTo>
                <a:cubicBezTo>
                  <a:pt x="250460" y="1438889"/>
                  <a:pt x="0" y="1188429"/>
                  <a:pt x="0" y="879471"/>
                </a:cubicBezTo>
                <a:cubicBezTo>
                  <a:pt x="0" y="636984"/>
                  <a:pt x="154283" y="430531"/>
                  <a:pt x="370781" y="35497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3" name="组合 32"/>
          <p:cNvGrpSpPr/>
          <p:nvPr/>
        </p:nvGrpSpPr>
        <p:grpSpPr>
          <a:xfrm rot="5400000">
            <a:off x="5246657" y="2210323"/>
            <a:ext cx="902720" cy="1172844"/>
            <a:chOff x="4020870" y="2194485"/>
            <a:chExt cx="1102258" cy="1432090"/>
          </a:xfrm>
          <a:solidFill>
            <a:schemeClr val="accent2"/>
          </a:solidFill>
          <a:effectLst/>
        </p:grpSpPr>
        <p:sp>
          <p:nvSpPr>
            <p:cNvPr id="34" name="等腰三角形 43"/>
            <p:cNvSpPr/>
            <p:nvPr/>
          </p:nvSpPr>
          <p:spPr>
            <a:xfrm>
              <a:off x="4020870" y="2194485"/>
              <a:ext cx="1102258" cy="1432090"/>
            </a:xfrm>
            <a:custGeom>
              <a:avLst/>
              <a:gdLst/>
              <a:ahLst/>
              <a:cxnLst/>
              <a:rect l="l" t="t" r="r" b="b"/>
              <a:pathLst>
                <a:path w="1102258" h="1432090">
                  <a:moveTo>
                    <a:pt x="761620" y="431870"/>
                  </a:moveTo>
                  <a:lnTo>
                    <a:pt x="856659" y="621949"/>
                  </a:lnTo>
                  <a:lnTo>
                    <a:pt x="234710" y="621949"/>
                  </a:lnTo>
                  <a:lnTo>
                    <a:pt x="325695" y="439980"/>
                  </a:lnTo>
                  <a:cubicBezTo>
                    <a:pt x="163858" y="520416"/>
                    <a:pt x="53779" y="687834"/>
                    <a:pt x="53779" y="880961"/>
                  </a:cubicBezTo>
                  <a:cubicBezTo>
                    <a:pt x="53779" y="1155639"/>
                    <a:pt x="276450" y="1378310"/>
                    <a:pt x="551128" y="1378310"/>
                  </a:cubicBezTo>
                  <a:cubicBezTo>
                    <a:pt x="825806" y="1378310"/>
                    <a:pt x="1048477" y="1155639"/>
                    <a:pt x="1048477" y="880961"/>
                  </a:cubicBezTo>
                  <a:cubicBezTo>
                    <a:pt x="1048477" y="681767"/>
                    <a:pt x="931374" y="509923"/>
                    <a:pt x="761620" y="431870"/>
                  </a:cubicBezTo>
                  <a:close/>
                  <a:moveTo>
                    <a:pt x="545685" y="0"/>
                  </a:moveTo>
                  <a:lnTo>
                    <a:pt x="726120" y="360871"/>
                  </a:lnTo>
                  <a:cubicBezTo>
                    <a:pt x="945108" y="431845"/>
                    <a:pt x="1102258" y="638051"/>
                    <a:pt x="1102258" y="880961"/>
                  </a:cubicBezTo>
                  <a:cubicBezTo>
                    <a:pt x="1102258" y="1185341"/>
                    <a:pt x="855509" y="1432090"/>
                    <a:pt x="551129" y="1432090"/>
                  </a:cubicBezTo>
                  <a:cubicBezTo>
                    <a:pt x="246749" y="1432090"/>
                    <a:pt x="0" y="1185341"/>
                    <a:pt x="0" y="880961"/>
                  </a:cubicBezTo>
                  <a:cubicBezTo>
                    <a:pt x="0" y="642821"/>
                    <a:pt x="151038" y="439958"/>
                    <a:pt x="363249" y="36487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" name="等腰三角形 42"/>
            <p:cNvSpPr/>
            <p:nvPr/>
          </p:nvSpPr>
          <p:spPr>
            <a:xfrm>
              <a:off x="4044928" y="2251925"/>
              <a:ext cx="1054142" cy="1350592"/>
            </a:xfrm>
            <a:custGeom>
              <a:avLst/>
              <a:gdLst/>
              <a:ahLst/>
              <a:cxnLst/>
              <a:rect l="l" t="t" r="r" b="b"/>
              <a:pathLst>
                <a:path w="1054142" h="1350592">
                  <a:moveTo>
                    <a:pt x="521627" y="0"/>
                  </a:moveTo>
                  <a:lnTo>
                    <a:pt x="682907" y="322559"/>
                  </a:lnTo>
                  <a:cubicBezTo>
                    <a:pt x="898294" y="386795"/>
                    <a:pt x="1054142" y="586958"/>
                    <a:pt x="1054142" y="823521"/>
                  </a:cubicBezTo>
                  <a:cubicBezTo>
                    <a:pt x="1054142" y="1114614"/>
                    <a:pt x="818164" y="1350592"/>
                    <a:pt x="527071" y="1350592"/>
                  </a:cubicBezTo>
                  <a:cubicBezTo>
                    <a:pt x="235978" y="1350592"/>
                    <a:pt x="0" y="1114614"/>
                    <a:pt x="0" y="823521"/>
                  </a:cubicBezTo>
                  <a:cubicBezTo>
                    <a:pt x="0" y="591722"/>
                    <a:pt x="149634" y="394871"/>
                    <a:pt x="358347" y="32656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6" name="椭圆 34"/>
          <p:cNvSpPr/>
          <p:nvPr/>
        </p:nvSpPr>
        <p:spPr>
          <a:xfrm rot="5400000">
            <a:off x="4667960" y="3324594"/>
            <a:ext cx="916298" cy="1178413"/>
          </a:xfrm>
          <a:custGeom>
            <a:avLst/>
            <a:gdLst/>
            <a:ahLst/>
            <a:cxnLst/>
            <a:rect l="l" t="t" r="r" b="b"/>
            <a:pathLst>
              <a:path w="1118836" h="1438889">
                <a:moveTo>
                  <a:pt x="548270" y="0"/>
                </a:moveTo>
                <a:lnTo>
                  <a:pt x="721662" y="346785"/>
                </a:lnTo>
                <a:cubicBezTo>
                  <a:pt x="951885" y="413972"/>
                  <a:pt x="1118836" y="627225"/>
                  <a:pt x="1118836" y="879471"/>
                </a:cubicBezTo>
                <a:cubicBezTo>
                  <a:pt x="1118836" y="1188429"/>
                  <a:pt x="868376" y="1438889"/>
                  <a:pt x="559418" y="1438889"/>
                </a:cubicBezTo>
                <a:cubicBezTo>
                  <a:pt x="250460" y="1438889"/>
                  <a:pt x="0" y="1188429"/>
                  <a:pt x="0" y="879471"/>
                </a:cubicBezTo>
                <a:cubicBezTo>
                  <a:pt x="0" y="636984"/>
                  <a:pt x="154283" y="430531"/>
                  <a:pt x="370781" y="35497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7" name="组合 36"/>
          <p:cNvGrpSpPr/>
          <p:nvPr/>
        </p:nvGrpSpPr>
        <p:grpSpPr>
          <a:xfrm rot="16200000">
            <a:off x="3265743" y="3300887"/>
            <a:ext cx="902720" cy="1172844"/>
            <a:chOff x="4020870" y="2194485"/>
            <a:chExt cx="1102258" cy="1432090"/>
          </a:xfrm>
          <a:solidFill>
            <a:schemeClr val="accent2"/>
          </a:solidFill>
          <a:effectLst/>
        </p:grpSpPr>
        <p:sp>
          <p:nvSpPr>
            <p:cNvPr id="38" name="等腰三角形 43"/>
            <p:cNvSpPr/>
            <p:nvPr/>
          </p:nvSpPr>
          <p:spPr>
            <a:xfrm>
              <a:off x="4020870" y="2194485"/>
              <a:ext cx="1102258" cy="1432090"/>
            </a:xfrm>
            <a:custGeom>
              <a:avLst/>
              <a:gdLst/>
              <a:ahLst/>
              <a:cxnLst/>
              <a:rect l="l" t="t" r="r" b="b"/>
              <a:pathLst>
                <a:path w="1102258" h="1432090">
                  <a:moveTo>
                    <a:pt x="761620" y="431870"/>
                  </a:moveTo>
                  <a:lnTo>
                    <a:pt x="856659" y="621949"/>
                  </a:lnTo>
                  <a:lnTo>
                    <a:pt x="234710" y="621949"/>
                  </a:lnTo>
                  <a:lnTo>
                    <a:pt x="325695" y="439980"/>
                  </a:lnTo>
                  <a:cubicBezTo>
                    <a:pt x="163858" y="520416"/>
                    <a:pt x="53779" y="687834"/>
                    <a:pt x="53779" y="880961"/>
                  </a:cubicBezTo>
                  <a:cubicBezTo>
                    <a:pt x="53779" y="1155639"/>
                    <a:pt x="276450" y="1378310"/>
                    <a:pt x="551128" y="1378310"/>
                  </a:cubicBezTo>
                  <a:cubicBezTo>
                    <a:pt x="825806" y="1378310"/>
                    <a:pt x="1048477" y="1155639"/>
                    <a:pt x="1048477" y="880961"/>
                  </a:cubicBezTo>
                  <a:cubicBezTo>
                    <a:pt x="1048477" y="681767"/>
                    <a:pt x="931374" y="509923"/>
                    <a:pt x="761620" y="431870"/>
                  </a:cubicBezTo>
                  <a:close/>
                  <a:moveTo>
                    <a:pt x="545685" y="0"/>
                  </a:moveTo>
                  <a:lnTo>
                    <a:pt x="726120" y="360871"/>
                  </a:lnTo>
                  <a:cubicBezTo>
                    <a:pt x="945108" y="431845"/>
                    <a:pt x="1102258" y="638051"/>
                    <a:pt x="1102258" y="880961"/>
                  </a:cubicBezTo>
                  <a:cubicBezTo>
                    <a:pt x="1102258" y="1185341"/>
                    <a:pt x="855509" y="1432090"/>
                    <a:pt x="551129" y="1432090"/>
                  </a:cubicBezTo>
                  <a:cubicBezTo>
                    <a:pt x="246749" y="1432090"/>
                    <a:pt x="0" y="1185341"/>
                    <a:pt x="0" y="880961"/>
                  </a:cubicBezTo>
                  <a:cubicBezTo>
                    <a:pt x="0" y="642821"/>
                    <a:pt x="151038" y="439958"/>
                    <a:pt x="363249" y="36487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9" name="等腰三角形 42"/>
            <p:cNvSpPr/>
            <p:nvPr/>
          </p:nvSpPr>
          <p:spPr>
            <a:xfrm>
              <a:off x="4044928" y="2251925"/>
              <a:ext cx="1054142" cy="1350592"/>
            </a:xfrm>
            <a:custGeom>
              <a:avLst/>
              <a:gdLst/>
              <a:ahLst/>
              <a:cxnLst/>
              <a:rect l="l" t="t" r="r" b="b"/>
              <a:pathLst>
                <a:path w="1054142" h="1350592">
                  <a:moveTo>
                    <a:pt x="521627" y="0"/>
                  </a:moveTo>
                  <a:lnTo>
                    <a:pt x="682907" y="322559"/>
                  </a:lnTo>
                  <a:cubicBezTo>
                    <a:pt x="898294" y="386795"/>
                    <a:pt x="1054142" y="586958"/>
                    <a:pt x="1054142" y="823521"/>
                  </a:cubicBezTo>
                  <a:cubicBezTo>
                    <a:pt x="1054142" y="1114614"/>
                    <a:pt x="818164" y="1350592"/>
                    <a:pt x="527071" y="1350592"/>
                  </a:cubicBezTo>
                  <a:cubicBezTo>
                    <a:pt x="235978" y="1350592"/>
                    <a:pt x="0" y="1114614"/>
                    <a:pt x="0" y="823521"/>
                  </a:cubicBezTo>
                  <a:cubicBezTo>
                    <a:pt x="0" y="591722"/>
                    <a:pt x="149634" y="394871"/>
                    <a:pt x="358347" y="32656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1198780" y="1384489"/>
            <a:ext cx="1897380" cy="321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负责学校的产品检测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5815487" y="1419622"/>
            <a:ext cx="2772410" cy="321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与老师 产品 技术跨部门的沟通</a:t>
            </a:r>
          </a:p>
        </p:txBody>
      </p:sp>
      <p:sp>
        <p:nvSpPr>
          <p:cNvPr id="46" name="椭圆 34"/>
          <p:cNvSpPr/>
          <p:nvPr/>
        </p:nvSpPr>
        <p:spPr>
          <a:xfrm rot="5400000">
            <a:off x="4683778" y="1164252"/>
            <a:ext cx="916298" cy="1178413"/>
          </a:xfrm>
          <a:custGeom>
            <a:avLst/>
            <a:gdLst/>
            <a:ahLst/>
            <a:cxnLst/>
            <a:rect l="l" t="t" r="r" b="b"/>
            <a:pathLst>
              <a:path w="1118836" h="1438889">
                <a:moveTo>
                  <a:pt x="548270" y="0"/>
                </a:moveTo>
                <a:lnTo>
                  <a:pt x="721662" y="346785"/>
                </a:lnTo>
                <a:cubicBezTo>
                  <a:pt x="951885" y="413972"/>
                  <a:pt x="1118836" y="627225"/>
                  <a:pt x="1118836" y="879471"/>
                </a:cubicBezTo>
                <a:cubicBezTo>
                  <a:pt x="1118836" y="1188429"/>
                  <a:pt x="868376" y="1438889"/>
                  <a:pt x="559418" y="1438889"/>
                </a:cubicBezTo>
                <a:cubicBezTo>
                  <a:pt x="250460" y="1438889"/>
                  <a:pt x="0" y="1188429"/>
                  <a:pt x="0" y="879471"/>
                </a:cubicBezTo>
                <a:cubicBezTo>
                  <a:pt x="0" y="636984"/>
                  <a:pt x="154283" y="430531"/>
                  <a:pt x="370781" y="35497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7" name="组合 46"/>
          <p:cNvGrpSpPr/>
          <p:nvPr/>
        </p:nvGrpSpPr>
        <p:grpSpPr>
          <a:xfrm rot="16200000">
            <a:off x="3281561" y="1140545"/>
            <a:ext cx="902720" cy="1172844"/>
            <a:chOff x="4020870" y="2194485"/>
            <a:chExt cx="1102258" cy="1432090"/>
          </a:xfrm>
          <a:solidFill>
            <a:schemeClr val="accent2"/>
          </a:solidFill>
          <a:effectLst/>
        </p:grpSpPr>
        <p:sp>
          <p:nvSpPr>
            <p:cNvPr id="48" name="等腰三角形 43"/>
            <p:cNvSpPr/>
            <p:nvPr/>
          </p:nvSpPr>
          <p:spPr>
            <a:xfrm>
              <a:off x="4020870" y="2194485"/>
              <a:ext cx="1102258" cy="1432090"/>
            </a:xfrm>
            <a:custGeom>
              <a:avLst/>
              <a:gdLst/>
              <a:ahLst/>
              <a:cxnLst/>
              <a:rect l="l" t="t" r="r" b="b"/>
              <a:pathLst>
                <a:path w="1102258" h="1432090">
                  <a:moveTo>
                    <a:pt x="761620" y="431870"/>
                  </a:moveTo>
                  <a:lnTo>
                    <a:pt x="856659" y="621949"/>
                  </a:lnTo>
                  <a:lnTo>
                    <a:pt x="234710" y="621949"/>
                  </a:lnTo>
                  <a:lnTo>
                    <a:pt x="325695" y="439980"/>
                  </a:lnTo>
                  <a:cubicBezTo>
                    <a:pt x="163858" y="520416"/>
                    <a:pt x="53779" y="687834"/>
                    <a:pt x="53779" y="880961"/>
                  </a:cubicBezTo>
                  <a:cubicBezTo>
                    <a:pt x="53779" y="1155639"/>
                    <a:pt x="276450" y="1378310"/>
                    <a:pt x="551128" y="1378310"/>
                  </a:cubicBezTo>
                  <a:cubicBezTo>
                    <a:pt x="825806" y="1378310"/>
                    <a:pt x="1048477" y="1155639"/>
                    <a:pt x="1048477" y="880961"/>
                  </a:cubicBezTo>
                  <a:cubicBezTo>
                    <a:pt x="1048477" y="681767"/>
                    <a:pt x="931374" y="509923"/>
                    <a:pt x="761620" y="431870"/>
                  </a:cubicBezTo>
                  <a:close/>
                  <a:moveTo>
                    <a:pt x="545685" y="0"/>
                  </a:moveTo>
                  <a:lnTo>
                    <a:pt x="726120" y="360871"/>
                  </a:lnTo>
                  <a:cubicBezTo>
                    <a:pt x="945108" y="431845"/>
                    <a:pt x="1102258" y="638051"/>
                    <a:pt x="1102258" y="880961"/>
                  </a:cubicBezTo>
                  <a:cubicBezTo>
                    <a:pt x="1102258" y="1185341"/>
                    <a:pt x="855509" y="1432090"/>
                    <a:pt x="551129" y="1432090"/>
                  </a:cubicBezTo>
                  <a:cubicBezTo>
                    <a:pt x="246749" y="1432090"/>
                    <a:pt x="0" y="1185341"/>
                    <a:pt x="0" y="880961"/>
                  </a:cubicBezTo>
                  <a:cubicBezTo>
                    <a:pt x="0" y="642821"/>
                    <a:pt x="151038" y="439958"/>
                    <a:pt x="363249" y="36487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9" name="等腰三角形 42"/>
            <p:cNvSpPr/>
            <p:nvPr/>
          </p:nvSpPr>
          <p:spPr>
            <a:xfrm>
              <a:off x="4044928" y="2251925"/>
              <a:ext cx="1054142" cy="1350592"/>
            </a:xfrm>
            <a:custGeom>
              <a:avLst/>
              <a:gdLst/>
              <a:ahLst/>
              <a:cxnLst/>
              <a:rect l="l" t="t" r="r" b="b"/>
              <a:pathLst>
                <a:path w="1054142" h="1350592">
                  <a:moveTo>
                    <a:pt x="521627" y="0"/>
                  </a:moveTo>
                  <a:lnTo>
                    <a:pt x="682907" y="322559"/>
                  </a:lnTo>
                  <a:cubicBezTo>
                    <a:pt x="898294" y="386795"/>
                    <a:pt x="1054142" y="586958"/>
                    <a:pt x="1054142" y="823521"/>
                  </a:cubicBezTo>
                  <a:cubicBezTo>
                    <a:pt x="1054142" y="1114614"/>
                    <a:pt x="818164" y="1350592"/>
                    <a:pt x="527071" y="1350592"/>
                  </a:cubicBezTo>
                  <a:cubicBezTo>
                    <a:pt x="235978" y="1350592"/>
                    <a:pt x="0" y="1114614"/>
                    <a:pt x="0" y="823521"/>
                  </a:cubicBezTo>
                  <a:cubicBezTo>
                    <a:pt x="0" y="591722"/>
                    <a:pt x="149634" y="394871"/>
                    <a:pt x="358347" y="32656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2" name="KSO_Shape"/>
          <p:cNvSpPr/>
          <p:nvPr/>
        </p:nvSpPr>
        <p:spPr bwMode="auto">
          <a:xfrm>
            <a:off x="3602065" y="1507552"/>
            <a:ext cx="553496" cy="470470"/>
          </a:xfrm>
          <a:custGeom>
            <a:avLst/>
            <a:gdLst>
              <a:gd name="T0" fmla="*/ 1221908 w 2276475"/>
              <a:gd name="T1" fmla="*/ 1328927 h 1936751"/>
              <a:gd name="T2" fmla="*/ 1196654 w 2276475"/>
              <a:gd name="T3" fmla="*/ 1388292 h 1936751"/>
              <a:gd name="T4" fmla="*/ 691864 w 2276475"/>
              <a:gd name="T5" fmla="*/ 1376845 h 1936751"/>
              <a:gd name="T6" fmla="*/ 695585 w 2276475"/>
              <a:gd name="T7" fmla="*/ 1314285 h 1936751"/>
              <a:gd name="T8" fmla="*/ 1104489 w 2276475"/>
              <a:gd name="T9" fmla="*/ 1115137 h 1936751"/>
              <a:gd name="T10" fmla="*/ 1117497 w 2276475"/>
              <a:gd name="T11" fmla="*/ 1168850 h 1936751"/>
              <a:gd name="T12" fmla="*/ 811396 w 2276475"/>
              <a:gd name="T13" fmla="*/ 1188695 h 1936751"/>
              <a:gd name="T14" fmla="*/ 783254 w 2276475"/>
              <a:gd name="T15" fmla="*/ 1141068 h 1936751"/>
              <a:gd name="T16" fmla="*/ 309026 w 2276475"/>
              <a:gd name="T17" fmla="*/ 898551 h 1936751"/>
              <a:gd name="T18" fmla="*/ 798665 w 2276475"/>
              <a:gd name="T19" fmla="*/ 935449 h 1936751"/>
              <a:gd name="T20" fmla="*/ 759855 w 2276475"/>
              <a:gd name="T21" fmla="*/ 989335 h 1936751"/>
              <a:gd name="T22" fmla="*/ 259317 w 2276475"/>
              <a:gd name="T23" fmla="*/ 967303 h 1936751"/>
              <a:gd name="T24" fmla="*/ 277393 w 2276475"/>
              <a:gd name="T25" fmla="*/ 906514 h 1936751"/>
              <a:gd name="T26" fmla="*/ 1086287 w 2276475"/>
              <a:gd name="T27" fmla="*/ 817903 h 1936751"/>
              <a:gd name="T28" fmla="*/ 1028372 w 2276475"/>
              <a:gd name="T29" fmla="*/ 919230 h 1936751"/>
              <a:gd name="T30" fmla="*/ 999280 w 2276475"/>
              <a:gd name="T31" fmla="*/ 917630 h 1936751"/>
              <a:gd name="T32" fmla="*/ 289574 w 2276475"/>
              <a:gd name="T33" fmla="*/ 706099 h 1936751"/>
              <a:gd name="T34" fmla="*/ 590631 w 2276475"/>
              <a:gd name="T35" fmla="*/ 735033 h 1936751"/>
              <a:gd name="T36" fmla="*/ 567535 w 2276475"/>
              <a:gd name="T37" fmla="*/ 784938 h 1936751"/>
              <a:gd name="T38" fmla="*/ 259309 w 2276475"/>
              <a:gd name="T39" fmla="*/ 770073 h 1936751"/>
              <a:gd name="T40" fmla="*/ 267273 w 2276475"/>
              <a:gd name="T41" fmla="*/ 715124 h 1936751"/>
              <a:gd name="T42" fmla="*/ 836933 w 2276475"/>
              <a:gd name="T43" fmla="*/ 505684 h 1936751"/>
              <a:gd name="T44" fmla="*/ 846494 w 2276475"/>
              <a:gd name="T45" fmla="*/ 574170 h 1936751"/>
              <a:gd name="T46" fmla="*/ 268069 w 2276475"/>
              <a:gd name="T47" fmla="*/ 592752 h 1936751"/>
              <a:gd name="T48" fmla="*/ 238855 w 2276475"/>
              <a:gd name="T49" fmla="*/ 530105 h 1936751"/>
              <a:gd name="T50" fmla="*/ 1467818 w 2276475"/>
              <a:gd name="T51" fmla="*/ 344025 h 1936751"/>
              <a:gd name="T52" fmla="*/ 1566759 w 2276475"/>
              <a:gd name="T53" fmla="*/ 428438 h 1936751"/>
              <a:gd name="T54" fmla="*/ 1578461 w 2276475"/>
              <a:gd name="T55" fmla="*/ 479936 h 1936751"/>
              <a:gd name="T56" fmla="*/ 1197862 w 2276475"/>
              <a:gd name="T57" fmla="*/ 846789 h 1936751"/>
              <a:gd name="T58" fmla="*/ 1138817 w 2276475"/>
              <a:gd name="T59" fmla="*/ 842806 h 1936751"/>
              <a:gd name="T60" fmla="*/ 1093869 w 2276475"/>
              <a:gd name="T61" fmla="*/ 799538 h 1936751"/>
              <a:gd name="T62" fmla="*/ 1075782 w 2276475"/>
              <a:gd name="T63" fmla="*/ 737423 h 1936751"/>
              <a:gd name="T64" fmla="*/ 1456382 w 2276475"/>
              <a:gd name="T65" fmla="*/ 344821 h 1936751"/>
              <a:gd name="T66" fmla="*/ 199469 w 2276475"/>
              <a:gd name="T67" fmla="*/ 367345 h 1936751"/>
              <a:gd name="T68" fmla="*/ 114475 w 2276475"/>
              <a:gd name="T69" fmla="*/ 448541 h 1936751"/>
              <a:gd name="T70" fmla="*/ 103321 w 2276475"/>
              <a:gd name="T71" fmla="*/ 1407238 h 1936751"/>
              <a:gd name="T72" fmla="*/ 171315 w 2276475"/>
              <a:gd name="T73" fmla="*/ 1503559 h 1936751"/>
              <a:gd name="T74" fmla="*/ 1382734 w 2276475"/>
              <a:gd name="T75" fmla="*/ 1530890 h 1936751"/>
              <a:gd name="T76" fmla="*/ 1488975 w 2276475"/>
              <a:gd name="T77" fmla="*/ 1477289 h 1936751"/>
              <a:gd name="T78" fmla="*/ 1531737 w 2276475"/>
              <a:gd name="T79" fmla="*/ 1365845 h 1936751"/>
              <a:gd name="T80" fmla="*/ 1605841 w 2276475"/>
              <a:gd name="T81" fmla="*/ 1539381 h 1936751"/>
              <a:gd name="T82" fmla="*/ 1513146 w 2276475"/>
              <a:gd name="T83" fmla="*/ 1611821 h 1936751"/>
              <a:gd name="T84" fmla="*/ 101461 w 2276475"/>
              <a:gd name="T85" fmla="*/ 1605982 h 1936751"/>
              <a:gd name="T86" fmla="*/ 16468 w 2276475"/>
              <a:gd name="T87" fmla="*/ 1525317 h 1936751"/>
              <a:gd name="T88" fmla="*/ 5312 w 2276475"/>
              <a:gd name="T89" fmla="*/ 391226 h 1936751"/>
              <a:gd name="T90" fmla="*/ 73307 w 2276475"/>
              <a:gd name="T91" fmla="*/ 295170 h 1936751"/>
              <a:gd name="T92" fmla="*/ 1746529 w 2276475"/>
              <a:gd name="T93" fmla="*/ 88926 h 1936751"/>
              <a:gd name="T94" fmla="*/ 1805153 w 2276475"/>
              <a:gd name="T95" fmla="*/ 114614 h 1936751"/>
              <a:gd name="T96" fmla="*/ 1838312 w 2276475"/>
              <a:gd name="T97" fmla="*/ 176846 h 1936751"/>
              <a:gd name="T98" fmla="*/ 1821600 w 2276475"/>
              <a:gd name="T99" fmla="*/ 237490 h 1936751"/>
              <a:gd name="T100" fmla="*/ 1620792 w 2276475"/>
              <a:gd name="T101" fmla="*/ 421806 h 1936751"/>
              <a:gd name="T102" fmla="*/ 1543068 w 2276475"/>
              <a:gd name="T103" fmla="*/ 339447 h 1936751"/>
              <a:gd name="T104" fmla="*/ 1506460 w 2276475"/>
              <a:gd name="T105" fmla="*/ 289925 h 1936751"/>
              <a:gd name="T106" fmla="*/ 1716818 w 2276475"/>
              <a:gd name="T107" fmla="*/ 92634 h 1936751"/>
              <a:gd name="T108" fmla="*/ 1893521 w 2276475"/>
              <a:gd name="T109" fmla="*/ 35131 h 1936751"/>
              <a:gd name="T110" fmla="*/ 1889783 w 2276475"/>
              <a:gd name="T111" fmla="*/ 106078 h 1936751"/>
              <a:gd name="T112" fmla="*/ 1844400 w 2276475"/>
              <a:gd name="T113" fmla="*/ 105545 h 1936751"/>
              <a:gd name="T114" fmla="*/ 1793944 w 2276475"/>
              <a:gd name="T115" fmla="*/ 59669 h 1936751"/>
              <a:gd name="T116" fmla="*/ 1847069 w 2276475"/>
              <a:gd name="T117" fmla="*/ 16194 h 1936751"/>
              <a:gd name="T118" fmla="*/ 1697756 w 2276475"/>
              <a:gd name="T119" fmla="*/ 22017 h 1936751"/>
              <a:gd name="T120" fmla="*/ 1364698 w 2276475"/>
              <a:gd name="T121" fmla="*/ 383050 h 1936751"/>
              <a:gd name="T122" fmla="*/ 1317840 w 2276475"/>
              <a:gd name="T123" fmla="*/ 375887 h 1936751"/>
              <a:gd name="T124" fmla="*/ 1320237 w 2276475"/>
              <a:gd name="T125" fmla="*/ 329200 h 1936751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2276475" h="1936751">
                <a:moveTo>
                  <a:pt x="872202" y="1555750"/>
                </a:moveTo>
                <a:lnTo>
                  <a:pt x="879190" y="1555750"/>
                </a:lnTo>
                <a:lnTo>
                  <a:pt x="1397284" y="1555750"/>
                </a:lnTo>
                <a:lnTo>
                  <a:pt x="1404272" y="1555750"/>
                </a:lnTo>
                <a:lnTo>
                  <a:pt x="1410943" y="1557024"/>
                </a:lnTo>
                <a:lnTo>
                  <a:pt x="1417614" y="1557979"/>
                </a:lnTo>
                <a:lnTo>
                  <a:pt x="1423649" y="1560208"/>
                </a:lnTo>
                <a:lnTo>
                  <a:pt x="1430002" y="1562437"/>
                </a:lnTo>
                <a:lnTo>
                  <a:pt x="1435403" y="1565303"/>
                </a:lnTo>
                <a:lnTo>
                  <a:pt x="1440485" y="1568168"/>
                </a:lnTo>
                <a:lnTo>
                  <a:pt x="1445567" y="1571989"/>
                </a:lnTo>
                <a:lnTo>
                  <a:pt x="1450015" y="1576128"/>
                </a:lnTo>
                <a:lnTo>
                  <a:pt x="1453509" y="1580268"/>
                </a:lnTo>
                <a:lnTo>
                  <a:pt x="1457321" y="1584726"/>
                </a:lnTo>
                <a:lnTo>
                  <a:pt x="1460180" y="1589502"/>
                </a:lnTo>
                <a:lnTo>
                  <a:pt x="1462403" y="1594915"/>
                </a:lnTo>
                <a:lnTo>
                  <a:pt x="1463674" y="1600009"/>
                </a:lnTo>
                <a:lnTo>
                  <a:pt x="1464944" y="1605741"/>
                </a:lnTo>
                <a:lnTo>
                  <a:pt x="1465262" y="1611472"/>
                </a:lnTo>
                <a:lnTo>
                  <a:pt x="1464944" y="1617203"/>
                </a:lnTo>
                <a:lnTo>
                  <a:pt x="1463674" y="1622935"/>
                </a:lnTo>
                <a:lnTo>
                  <a:pt x="1462403" y="1628029"/>
                </a:lnTo>
                <a:lnTo>
                  <a:pt x="1460180" y="1633124"/>
                </a:lnTo>
                <a:lnTo>
                  <a:pt x="1457321" y="1638218"/>
                </a:lnTo>
                <a:lnTo>
                  <a:pt x="1453509" y="1642358"/>
                </a:lnTo>
                <a:lnTo>
                  <a:pt x="1450015" y="1646815"/>
                </a:lnTo>
                <a:lnTo>
                  <a:pt x="1445567" y="1650955"/>
                </a:lnTo>
                <a:lnTo>
                  <a:pt x="1440485" y="1654457"/>
                </a:lnTo>
                <a:lnTo>
                  <a:pt x="1435403" y="1657641"/>
                </a:lnTo>
                <a:lnTo>
                  <a:pt x="1430002" y="1660507"/>
                </a:lnTo>
                <a:lnTo>
                  <a:pt x="1423649" y="1662736"/>
                </a:lnTo>
                <a:lnTo>
                  <a:pt x="1417614" y="1664328"/>
                </a:lnTo>
                <a:lnTo>
                  <a:pt x="1410943" y="1665920"/>
                </a:lnTo>
                <a:lnTo>
                  <a:pt x="1404272" y="1666875"/>
                </a:lnTo>
                <a:lnTo>
                  <a:pt x="1397284" y="1666875"/>
                </a:lnTo>
                <a:lnTo>
                  <a:pt x="879190" y="1666875"/>
                </a:lnTo>
                <a:lnTo>
                  <a:pt x="872202" y="1666875"/>
                </a:lnTo>
                <a:lnTo>
                  <a:pt x="865531" y="1665920"/>
                </a:lnTo>
                <a:lnTo>
                  <a:pt x="858860" y="1664328"/>
                </a:lnTo>
                <a:lnTo>
                  <a:pt x="852507" y="1662736"/>
                </a:lnTo>
                <a:lnTo>
                  <a:pt x="846790" y="1660507"/>
                </a:lnTo>
                <a:lnTo>
                  <a:pt x="841389" y="1657641"/>
                </a:lnTo>
                <a:lnTo>
                  <a:pt x="835989" y="1654139"/>
                </a:lnTo>
                <a:lnTo>
                  <a:pt x="831224" y="1650955"/>
                </a:lnTo>
                <a:lnTo>
                  <a:pt x="826777" y="1646815"/>
                </a:lnTo>
                <a:lnTo>
                  <a:pt x="822648" y="1642358"/>
                </a:lnTo>
                <a:lnTo>
                  <a:pt x="819471" y="1637900"/>
                </a:lnTo>
                <a:lnTo>
                  <a:pt x="816612" y="1633124"/>
                </a:lnTo>
                <a:lnTo>
                  <a:pt x="814389" y="1628029"/>
                </a:lnTo>
                <a:lnTo>
                  <a:pt x="812483" y="1622935"/>
                </a:lnTo>
                <a:lnTo>
                  <a:pt x="811530" y="1617203"/>
                </a:lnTo>
                <a:lnTo>
                  <a:pt x="811212" y="1611472"/>
                </a:lnTo>
                <a:lnTo>
                  <a:pt x="811530" y="1605741"/>
                </a:lnTo>
                <a:lnTo>
                  <a:pt x="812483" y="1600009"/>
                </a:lnTo>
                <a:lnTo>
                  <a:pt x="814389" y="1594915"/>
                </a:lnTo>
                <a:lnTo>
                  <a:pt x="816612" y="1589820"/>
                </a:lnTo>
                <a:lnTo>
                  <a:pt x="819471" y="1584726"/>
                </a:lnTo>
                <a:lnTo>
                  <a:pt x="822648" y="1580268"/>
                </a:lnTo>
                <a:lnTo>
                  <a:pt x="826777" y="1576128"/>
                </a:lnTo>
                <a:lnTo>
                  <a:pt x="831224" y="1571989"/>
                </a:lnTo>
                <a:lnTo>
                  <a:pt x="835989" y="1568168"/>
                </a:lnTo>
                <a:lnTo>
                  <a:pt x="841389" y="1565303"/>
                </a:lnTo>
                <a:lnTo>
                  <a:pt x="846790" y="1562437"/>
                </a:lnTo>
                <a:lnTo>
                  <a:pt x="852507" y="1560208"/>
                </a:lnTo>
                <a:lnTo>
                  <a:pt x="858860" y="1558298"/>
                </a:lnTo>
                <a:lnTo>
                  <a:pt x="865531" y="1557024"/>
                </a:lnTo>
                <a:lnTo>
                  <a:pt x="872202" y="1555750"/>
                </a:lnTo>
                <a:close/>
                <a:moveTo>
                  <a:pt x="984211" y="1325563"/>
                </a:moveTo>
                <a:lnTo>
                  <a:pt x="1292263" y="1325563"/>
                </a:lnTo>
                <a:lnTo>
                  <a:pt x="1297339" y="1325880"/>
                </a:lnTo>
                <a:lnTo>
                  <a:pt x="1302415" y="1326513"/>
                </a:lnTo>
                <a:lnTo>
                  <a:pt x="1307174" y="1327779"/>
                </a:lnTo>
                <a:lnTo>
                  <a:pt x="1311615" y="1329361"/>
                </a:lnTo>
                <a:lnTo>
                  <a:pt x="1315740" y="1331260"/>
                </a:lnTo>
                <a:lnTo>
                  <a:pt x="1319864" y="1333792"/>
                </a:lnTo>
                <a:lnTo>
                  <a:pt x="1323671" y="1336640"/>
                </a:lnTo>
                <a:lnTo>
                  <a:pt x="1327161" y="1340121"/>
                </a:lnTo>
                <a:lnTo>
                  <a:pt x="1330333" y="1343286"/>
                </a:lnTo>
                <a:lnTo>
                  <a:pt x="1332871" y="1347400"/>
                </a:lnTo>
                <a:lnTo>
                  <a:pt x="1335409" y="1351198"/>
                </a:lnTo>
                <a:lnTo>
                  <a:pt x="1337630" y="1355629"/>
                </a:lnTo>
                <a:lnTo>
                  <a:pt x="1339216" y="1360059"/>
                </a:lnTo>
                <a:lnTo>
                  <a:pt x="1340485" y="1364807"/>
                </a:lnTo>
                <a:lnTo>
                  <a:pt x="1341437" y="1369870"/>
                </a:lnTo>
                <a:lnTo>
                  <a:pt x="1341437" y="1374934"/>
                </a:lnTo>
                <a:lnTo>
                  <a:pt x="1341437" y="1379681"/>
                </a:lnTo>
                <a:lnTo>
                  <a:pt x="1340485" y="1384745"/>
                </a:lnTo>
                <a:lnTo>
                  <a:pt x="1339216" y="1389492"/>
                </a:lnTo>
                <a:lnTo>
                  <a:pt x="1337630" y="1393923"/>
                </a:lnTo>
                <a:lnTo>
                  <a:pt x="1335409" y="1398037"/>
                </a:lnTo>
                <a:lnTo>
                  <a:pt x="1332871" y="1402151"/>
                </a:lnTo>
                <a:lnTo>
                  <a:pt x="1330016" y="1405632"/>
                </a:lnTo>
                <a:lnTo>
                  <a:pt x="1327161" y="1409430"/>
                </a:lnTo>
                <a:lnTo>
                  <a:pt x="1323671" y="1412595"/>
                </a:lnTo>
                <a:lnTo>
                  <a:pt x="1319864" y="1415443"/>
                </a:lnTo>
                <a:lnTo>
                  <a:pt x="1315740" y="1417659"/>
                </a:lnTo>
                <a:lnTo>
                  <a:pt x="1311615" y="1419874"/>
                </a:lnTo>
                <a:lnTo>
                  <a:pt x="1306857" y="1421773"/>
                </a:lnTo>
                <a:lnTo>
                  <a:pt x="1302415" y="1422722"/>
                </a:lnTo>
                <a:lnTo>
                  <a:pt x="1297339" y="1423672"/>
                </a:lnTo>
                <a:lnTo>
                  <a:pt x="1292263" y="1423988"/>
                </a:lnTo>
                <a:lnTo>
                  <a:pt x="984211" y="1423988"/>
                </a:lnTo>
                <a:lnTo>
                  <a:pt x="979453" y="1423672"/>
                </a:lnTo>
                <a:lnTo>
                  <a:pt x="974377" y="1422722"/>
                </a:lnTo>
                <a:lnTo>
                  <a:pt x="969618" y="1421773"/>
                </a:lnTo>
                <a:lnTo>
                  <a:pt x="965176" y="1419874"/>
                </a:lnTo>
                <a:lnTo>
                  <a:pt x="960735" y="1417659"/>
                </a:lnTo>
                <a:lnTo>
                  <a:pt x="956928" y="1415443"/>
                </a:lnTo>
                <a:lnTo>
                  <a:pt x="952803" y="1412595"/>
                </a:lnTo>
                <a:lnTo>
                  <a:pt x="949631" y="1409430"/>
                </a:lnTo>
                <a:lnTo>
                  <a:pt x="946141" y="1405632"/>
                </a:lnTo>
                <a:lnTo>
                  <a:pt x="943286" y="1402151"/>
                </a:lnTo>
                <a:lnTo>
                  <a:pt x="941065" y="1398037"/>
                </a:lnTo>
                <a:lnTo>
                  <a:pt x="938844" y="1393923"/>
                </a:lnTo>
                <a:lnTo>
                  <a:pt x="937258" y="1389492"/>
                </a:lnTo>
                <a:lnTo>
                  <a:pt x="935989" y="1384745"/>
                </a:lnTo>
                <a:lnTo>
                  <a:pt x="935355" y="1379681"/>
                </a:lnTo>
                <a:lnTo>
                  <a:pt x="935037" y="1374934"/>
                </a:lnTo>
                <a:lnTo>
                  <a:pt x="935355" y="1369870"/>
                </a:lnTo>
                <a:lnTo>
                  <a:pt x="935989" y="1364807"/>
                </a:lnTo>
                <a:lnTo>
                  <a:pt x="937258" y="1360059"/>
                </a:lnTo>
                <a:lnTo>
                  <a:pt x="938844" y="1355629"/>
                </a:lnTo>
                <a:lnTo>
                  <a:pt x="940748" y="1351198"/>
                </a:lnTo>
                <a:lnTo>
                  <a:pt x="943286" y="1347400"/>
                </a:lnTo>
                <a:lnTo>
                  <a:pt x="946141" y="1343286"/>
                </a:lnTo>
                <a:lnTo>
                  <a:pt x="949631" y="1340121"/>
                </a:lnTo>
                <a:lnTo>
                  <a:pt x="952803" y="1336640"/>
                </a:lnTo>
                <a:lnTo>
                  <a:pt x="956928" y="1333792"/>
                </a:lnTo>
                <a:lnTo>
                  <a:pt x="960735" y="1331260"/>
                </a:lnTo>
                <a:lnTo>
                  <a:pt x="965176" y="1329361"/>
                </a:lnTo>
                <a:lnTo>
                  <a:pt x="969618" y="1327779"/>
                </a:lnTo>
                <a:lnTo>
                  <a:pt x="974377" y="1326513"/>
                </a:lnTo>
                <a:lnTo>
                  <a:pt x="979453" y="1325880"/>
                </a:lnTo>
                <a:lnTo>
                  <a:pt x="984211" y="1325563"/>
                </a:lnTo>
                <a:close/>
                <a:moveTo>
                  <a:pt x="369286" y="1074738"/>
                </a:moveTo>
                <a:lnTo>
                  <a:pt x="887697" y="1074738"/>
                </a:lnTo>
                <a:lnTo>
                  <a:pt x="894368" y="1075056"/>
                </a:lnTo>
                <a:lnTo>
                  <a:pt x="901356" y="1076008"/>
                </a:lnTo>
                <a:lnTo>
                  <a:pt x="908027" y="1077278"/>
                </a:lnTo>
                <a:lnTo>
                  <a:pt x="914063" y="1079183"/>
                </a:lnTo>
                <a:lnTo>
                  <a:pt x="920098" y="1081406"/>
                </a:lnTo>
                <a:lnTo>
                  <a:pt x="925816" y="1084263"/>
                </a:lnTo>
                <a:lnTo>
                  <a:pt x="930898" y="1087438"/>
                </a:lnTo>
                <a:lnTo>
                  <a:pt x="935663" y="1090931"/>
                </a:lnTo>
                <a:lnTo>
                  <a:pt x="940110" y="1094741"/>
                </a:lnTo>
                <a:lnTo>
                  <a:pt x="944240" y="1099186"/>
                </a:lnTo>
                <a:lnTo>
                  <a:pt x="947416" y="1103948"/>
                </a:lnTo>
                <a:lnTo>
                  <a:pt x="950275" y="1108711"/>
                </a:lnTo>
                <a:lnTo>
                  <a:pt x="952499" y="1113791"/>
                </a:lnTo>
                <a:lnTo>
                  <a:pt x="954405" y="1118871"/>
                </a:lnTo>
                <a:lnTo>
                  <a:pt x="955358" y="1124903"/>
                </a:lnTo>
                <a:lnTo>
                  <a:pt x="955675" y="1130301"/>
                </a:lnTo>
                <a:lnTo>
                  <a:pt x="955358" y="1136016"/>
                </a:lnTo>
                <a:lnTo>
                  <a:pt x="954405" y="1141413"/>
                </a:lnTo>
                <a:lnTo>
                  <a:pt x="952499" y="1147128"/>
                </a:lnTo>
                <a:lnTo>
                  <a:pt x="950275" y="1152208"/>
                </a:lnTo>
                <a:lnTo>
                  <a:pt x="947416" y="1156971"/>
                </a:lnTo>
                <a:lnTo>
                  <a:pt x="944240" y="1161098"/>
                </a:lnTo>
                <a:lnTo>
                  <a:pt x="940110" y="1165543"/>
                </a:lnTo>
                <a:lnTo>
                  <a:pt x="935663" y="1169671"/>
                </a:lnTo>
                <a:lnTo>
                  <a:pt x="930898" y="1173163"/>
                </a:lnTo>
                <a:lnTo>
                  <a:pt x="925816" y="1176656"/>
                </a:lnTo>
                <a:lnTo>
                  <a:pt x="920098" y="1179196"/>
                </a:lnTo>
                <a:lnTo>
                  <a:pt x="914063" y="1181736"/>
                </a:lnTo>
                <a:lnTo>
                  <a:pt x="908027" y="1183323"/>
                </a:lnTo>
                <a:lnTo>
                  <a:pt x="901356" y="1184593"/>
                </a:lnTo>
                <a:lnTo>
                  <a:pt x="894368" y="1185546"/>
                </a:lnTo>
                <a:lnTo>
                  <a:pt x="887697" y="1185863"/>
                </a:lnTo>
                <a:lnTo>
                  <a:pt x="369286" y="1185863"/>
                </a:lnTo>
                <a:lnTo>
                  <a:pt x="362615" y="1185546"/>
                </a:lnTo>
                <a:lnTo>
                  <a:pt x="355944" y="1184593"/>
                </a:lnTo>
                <a:lnTo>
                  <a:pt x="349273" y="1183323"/>
                </a:lnTo>
                <a:lnTo>
                  <a:pt x="343238" y="1181736"/>
                </a:lnTo>
                <a:lnTo>
                  <a:pt x="337203" y="1179196"/>
                </a:lnTo>
                <a:lnTo>
                  <a:pt x="331485" y="1176656"/>
                </a:lnTo>
                <a:lnTo>
                  <a:pt x="326402" y="1173163"/>
                </a:lnTo>
                <a:lnTo>
                  <a:pt x="321637" y="1169671"/>
                </a:lnTo>
                <a:lnTo>
                  <a:pt x="317190" y="1165543"/>
                </a:lnTo>
                <a:lnTo>
                  <a:pt x="313378" y="1161098"/>
                </a:lnTo>
                <a:lnTo>
                  <a:pt x="309884" y="1156971"/>
                </a:lnTo>
                <a:lnTo>
                  <a:pt x="307025" y="1152208"/>
                </a:lnTo>
                <a:lnTo>
                  <a:pt x="304802" y="1147128"/>
                </a:lnTo>
                <a:lnTo>
                  <a:pt x="302896" y="1141413"/>
                </a:lnTo>
                <a:lnTo>
                  <a:pt x="301943" y="1136016"/>
                </a:lnTo>
                <a:lnTo>
                  <a:pt x="301625" y="1130301"/>
                </a:lnTo>
                <a:lnTo>
                  <a:pt x="301943" y="1124903"/>
                </a:lnTo>
                <a:lnTo>
                  <a:pt x="302896" y="1119188"/>
                </a:lnTo>
                <a:lnTo>
                  <a:pt x="304802" y="1113791"/>
                </a:lnTo>
                <a:lnTo>
                  <a:pt x="307025" y="1108711"/>
                </a:lnTo>
                <a:lnTo>
                  <a:pt x="309884" y="1103948"/>
                </a:lnTo>
                <a:lnTo>
                  <a:pt x="313378" y="1099186"/>
                </a:lnTo>
                <a:lnTo>
                  <a:pt x="317190" y="1094741"/>
                </a:lnTo>
                <a:lnTo>
                  <a:pt x="321637" y="1091248"/>
                </a:lnTo>
                <a:lnTo>
                  <a:pt x="326402" y="1087438"/>
                </a:lnTo>
                <a:lnTo>
                  <a:pt x="331485" y="1084263"/>
                </a:lnTo>
                <a:lnTo>
                  <a:pt x="337203" y="1081406"/>
                </a:lnTo>
                <a:lnTo>
                  <a:pt x="343238" y="1079183"/>
                </a:lnTo>
                <a:lnTo>
                  <a:pt x="349273" y="1077278"/>
                </a:lnTo>
                <a:lnTo>
                  <a:pt x="355944" y="1076008"/>
                </a:lnTo>
                <a:lnTo>
                  <a:pt x="362615" y="1075056"/>
                </a:lnTo>
                <a:lnTo>
                  <a:pt x="369286" y="1074738"/>
                </a:lnTo>
                <a:close/>
                <a:moveTo>
                  <a:pt x="1261435" y="965200"/>
                </a:moveTo>
                <a:lnTo>
                  <a:pt x="1264624" y="965200"/>
                </a:lnTo>
                <a:lnTo>
                  <a:pt x="1267814" y="965200"/>
                </a:lnTo>
                <a:lnTo>
                  <a:pt x="1271322" y="965838"/>
                </a:lnTo>
                <a:lnTo>
                  <a:pt x="1275149" y="967114"/>
                </a:lnTo>
                <a:lnTo>
                  <a:pt x="1278977" y="968390"/>
                </a:lnTo>
                <a:lnTo>
                  <a:pt x="1282804" y="969984"/>
                </a:lnTo>
                <a:lnTo>
                  <a:pt x="1290777" y="973811"/>
                </a:lnTo>
                <a:lnTo>
                  <a:pt x="1298113" y="978277"/>
                </a:lnTo>
                <a:lnTo>
                  <a:pt x="1304491" y="982742"/>
                </a:lnTo>
                <a:lnTo>
                  <a:pt x="1308637" y="986250"/>
                </a:lnTo>
                <a:lnTo>
                  <a:pt x="1312784" y="990715"/>
                </a:lnTo>
                <a:lnTo>
                  <a:pt x="1317249" y="997094"/>
                </a:lnTo>
                <a:lnTo>
                  <a:pt x="1321395" y="1004429"/>
                </a:lnTo>
                <a:lnTo>
                  <a:pt x="1325222" y="1012403"/>
                </a:lnTo>
                <a:lnTo>
                  <a:pt x="1326817" y="1016549"/>
                </a:lnTo>
                <a:lnTo>
                  <a:pt x="1328092" y="1020057"/>
                </a:lnTo>
                <a:lnTo>
                  <a:pt x="1329368" y="1024203"/>
                </a:lnTo>
                <a:lnTo>
                  <a:pt x="1330006" y="1027711"/>
                </a:lnTo>
                <a:lnTo>
                  <a:pt x="1330325" y="1030901"/>
                </a:lnTo>
                <a:lnTo>
                  <a:pt x="1330006" y="1034090"/>
                </a:lnTo>
                <a:lnTo>
                  <a:pt x="1329368" y="1036004"/>
                </a:lnTo>
                <a:lnTo>
                  <a:pt x="1327774" y="1038236"/>
                </a:lnTo>
                <a:lnTo>
                  <a:pt x="1228904" y="1099472"/>
                </a:lnTo>
                <a:lnTo>
                  <a:pt x="1226990" y="1101066"/>
                </a:lnTo>
                <a:lnTo>
                  <a:pt x="1225396" y="1102342"/>
                </a:lnTo>
                <a:lnTo>
                  <a:pt x="1223163" y="1103618"/>
                </a:lnTo>
                <a:lnTo>
                  <a:pt x="1220930" y="1104575"/>
                </a:lnTo>
                <a:lnTo>
                  <a:pt x="1219017" y="1105213"/>
                </a:lnTo>
                <a:lnTo>
                  <a:pt x="1216784" y="1105850"/>
                </a:lnTo>
                <a:lnTo>
                  <a:pt x="1212000" y="1106488"/>
                </a:lnTo>
                <a:lnTo>
                  <a:pt x="1207854" y="1105850"/>
                </a:lnTo>
                <a:lnTo>
                  <a:pt x="1205622" y="1105213"/>
                </a:lnTo>
                <a:lnTo>
                  <a:pt x="1203389" y="1104575"/>
                </a:lnTo>
                <a:lnTo>
                  <a:pt x="1201475" y="1103618"/>
                </a:lnTo>
                <a:lnTo>
                  <a:pt x="1199243" y="1102342"/>
                </a:lnTo>
                <a:lnTo>
                  <a:pt x="1197329" y="1101066"/>
                </a:lnTo>
                <a:lnTo>
                  <a:pt x="1195735" y="1099472"/>
                </a:lnTo>
                <a:lnTo>
                  <a:pt x="1194140" y="1097558"/>
                </a:lnTo>
                <a:lnTo>
                  <a:pt x="1192864" y="1095963"/>
                </a:lnTo>
                <a:lnTo>
                  <a:pt x="1191588" y="1093731"/>
                </a:lnTo>
                <a:lnTo>
                  <a:pt x="1190632" y="1091817"/>
                </a:lnTo>
                <a:lnTo>
                  <a:pt x="1189356" y="1087352"/>
                </a:lnTo>
                <a:lnTo>
                  <a:pt x="1189037" y="1082887"/>
                </a:lnTo>
                <a:lnTo>
                  <a:pt x="1189356" y="1078741"/>
                </a:lnTo>
                <a:lnTo>
                  <a:pt x="1190632" y="1074276"/>
                </a:lnTo>
                <a:lnTo>
                  <a:pt x="1191588" y="1072043"/>
                </a:lnTo>
                <a:lnTo>
                  <a:pt x="1192864" y="1070130"/>
                </a:lnTo>
                <a:lnTo>
                  <a:pt x="1194140" y="1068535"/>
                </a:lnTo>
                <a:lnTo>
                  <a:pt x="1195735" y="1066621"/>
                </a:lnTo>
                <a:lnTo>
                  <a:pt x="1257289" y="967433"/>
                </a:lnTo>
                <a:lnTo>
                  <a:pt x="1258884" y="965838"/>
                </a:lnTo>
                <a:lnTo>
                  <a:pt x="1261435" y="965200"/>
                </a:lnTo>
                <a:close/>
                <a:moveTo>
                  <a:pt x="346041" y="844550"/>
                </a:moveTo>
                <a:lnTo>
                  <a:pt x="350799" y="844550"/>
                </a:lnTo>
                <a:lnTo>
                  <a:pt x="658851" y="844550"/>
                </a:lnTo>
                <a:lnTo>
                  <a:pt x="663927" y="844550"/>
                </a:lnTo>
                <a:lnTo>
                  <a:pt x="669003" y="845185"/>
                </a:lnTo>
                <a:lnTo>
                  <a:pt x="673762" y="846773"/>
                </a:lnTo>
                <a:lnTo>
                  <a:pt x="678204" y="848043"/>
                </a:lnTo>
                <a:lnTo>
                  <a:pt x="682645" y="850265"/>
                </a:lnTo>
                <a:lnTo>
                  <a:pt x="686452" y="852805"/>
                </a:lnTo>
                <a:lnTo>
                  <a:pt x="690259" y="855345"/>
                </a:lnTo>
                <a:lnTo>
                  <a:pt x="693749" y="858838"/>
                </a:lnTo>
                <a:lnTo>
                  <a:pt x="697239" y="862330"/>
                </a:lnTo>
                <a:lnTo>
                  <a:pt x="699777" y="865823"/>
                </a:lnTo>
                <a:lnTo>
                  <a:pt x="702315" y="869950"/>
                </a:lnTo>
                <a:lnTo>
                  <a:pt x="704218" y="874395"/>
                </a:lnTo>
                <a:lnTo>
                  <a:pt x="705804" y="879158"/>
                </a:lnTo>
                <a:lnTo>
                  <a:pt x="707391" y="883920"/>
                </a:lnTo>
                <a:lnTo>
                  <a:pt x="708025" y="888683"/>
                </a:lnTo>
                <a:lnTo>
                  <a:pt x="708025" y="893763"/>
                </a:lnTo>
                <a:lnTo>
                  <a:pt x="708025" y="898843"/>
                </a:lnTo>
                <a:lnTo>
                  <a:pt x="707391" y="903605"/>
                </a:lnTo>
                <a:lnTo>
                  <a:pt x="705804" y="908368"/>
                </a:lnTo>
                <a:lnTo>
                  <a:pt x="704218" y="912495"/>
                </a:lnTo>
                <a:lnTo>
                  <a:pt x="702315" y="916940"/>
                </a:lnTo>
                <a:lnTo>
                  <a:pt x="699777" y="921068"/>
                </a:lnTo>
                <a:lnTo>
                  <a:pt x="697239" y="924878"/>
                </a:lnTo>
                <a:lnTo>
                  <a:pt x="693749" y="928370"/>
                </a:lnTo>
                <a:lnTo>
                  <a:pt x="690259" y="931545"/>
                </a:lnTo>
                <a:lnTo>
                  <a:pt x="686452" y="934403"/>
                </a:lnTo>
                <a:lnTo>
                  <a:pt x="682645" y="936943"/>
                </a:lnTo>
                <a:lnTo>
                  <a:pt x="678204" y="938848"/>
                </a:lnTo>
                <a:lnTo>
                  <a:pt x="673762" y="940753"/>
                </a:lnTo>
                <a:lnTo>
                  <a:pt x="669003" y="941705"/>
                </a:lnTo>
                <a:lnTo>
                  <a:pt x="663927" y="942658"/>
                </a:lnTo>
                <a:lnTo>
                  <a:pt x="658851" y="942975"/>
                </a:lnTo>
                <a:lnTo>
                  <a:pt x="350799" y="942975"/>
                </a:lnTo>
                <a:lnTo>
                  <a:pt x="346041" y="942658"/>
                </a:lnTo>
                <a:lnTo>
                  <a:pt x="340965" y="941705"/>
                </a:lnTo>
                <a:lnTo>
                  <a:pt x="336206" y="940753"/>
                </a:lnTo>
                <a:lnTo>
                  <a:pt x="331764" y="938848"/>
                </a:lnTo>
                <a:lnTo>
                  <a:pt x="327323" y="936943"/>
                </a:lnTo>
                <a:lnTo>
                  <a:pt x="323516" y="934403"/>
                </a:lnTo>
                <a:lnTo>
                  <a:pt x="319391" y="931545"/>
                </a:lnTo>
                <a:lnTo>
                  <a:pt x="316219" y="928370"/>
                </a:lnTo>
                <a:lnTo>
                  <a:pt x="312729" y="924878"/>
                </a:lnTo>
                <a:lnTo>
                  <a:pt x="309874" y="921068"/>
                </a:lnTo>
                <a:lnTo>
                  <a:pt x="307653" y="916940"/>
                </a:lnTo>
                <a:lnTo>
                  <a:pt x="305432" y="912495"/>
                </a:lnTo>
                <a:lnTo>
                  <a:pt x="303846" y="908368"/>
                </a:lnTo>
                <a:lnTo>
                  <a:pt x="302577" y="903605"/>
                </a:lnTo>
                <a:lnTo>
                  <a:pt x="301943" y="898843"/>
                </a:lnTo>
                <a:lnTo>
                  <a:pt x="301625" y="893763"/>
                </a:lnTo>
                <a:lnTo>
                  <a:pt x="301943" y="888683"/>
                </a:lnTo>
                <a:lnTo>
                  <a:pt x="302577" y="883920"/>
                </a:lnTo>
                <a:lnTo>
                  <a:pt x="303846" y="879158"/>
                </a:lnTo>
                <a:lnTo>
                  <a:pt x="305432" y="874395"/>
                </a:lnTo>
                <a:lnTo>
                  <a:pt x="307336" y="869950"/>
                </a:lnTo>
                <a:lnTo>
                  <a:pt x="309874" y="865823"/>
                </a:lnTo>
                <a:lnTo>
                  <a:pt x="312729" y="862330"/>
                </a:lnTo>
                <a:lnTo>
                  <a:pt x="316219" y="858838"/>
                </a:lnTo>
                <a:lnTo>
                  <a:pt x="319391" y="855345"/>
                </a:lnTo>
                <a:lnTo>
                  <a:pt x="323516" y="852805"/>
                </a:lnTo>
                <a:lnTo>
                  <a:pt x="327323" y="850265"/>
                </a:lnTo>
                <a:lnTo>
                  <a:pt x="331764" y="848043"/>
                </a:lnTo>
                <a:lnTo>
                  <a:pt x="336206" y="846773"/>
                </a:lnTo>
                <a:lnTo>
                  <a:pt x="340965" y="845185"/>
                </a:lnTo>
                <a:lnTo>
                  <a:pt x="346041" y="844550"/>
                </a:lnTo>
                <a:close/>
                <a:moveTo>
                  <a:pt x="344144" y="590550"/>
                </a:moveTo>
                <a:lnTo>
                  <a:pt x="960782" y="590550"/>
                </a:lnTo>
                <a:lnTo>
                  <a:pt x="966812" y="591185"/>
                </a:lnTo>
                <a:lnTo>
                  <a:pt x="973159" y="592138"/>
                </a:lnTo>
                <a:lnTo>
                  <a:pt x="978871" y="593725"/>
                </a:lnTo>
                <a:lnTo>
                  <a:pt x="984584" y="595630"/>
                </a:lnTo>
                <a:lnTo>
                  <a:pt x="990296" y="598488"/>
                </a:lnTo>
                <a:lnTo>
                  <a:pt x="995374" y="601345"/>
                </a:lnTo>
                <a:lnTo>
                  <a:pt x="1000135" y="604838"/>
                </a:lnTo>
                <a:lnTo>
                  <a:pt x="1004260" y="608965"/>
                </a:lnTo>
                <a:lnTo>
                  <a:pt x="1008386" y="613410"/>
                </a:lnTo>
                <a:lnTo>
                  <a:pt x="1011560" y="617855"/>
                </a:lnTo>
                <a:lnTo>
                  <a:pt x="1015051" y="623253"/>
                </a:lnTo>
                <a:lnTo>
                  <a:pt x="1017590" y="628650"/>
                </a:lnTo>
                <a:lnTo>
                  <a:pt x="1019811" y="634048"/>
                </a:lnTo>
                <a:lnTo>
                  <a:pt x="1021081" y="639763"/>
                </a:lnTo>
                <a:lnTo>
                  <a:pt x="1021715" y="646113"/>
                </a:lnTo>
                <a:lnTo>
                  <a:pt x="1022350" y="652145"/>
                </a:lnTo>
                <a:lnTo>
                  <a:pt x="1021715" y="658813"/>
                </a:lnTo>
                <a:lnTo>
                  <a:pt x="1021081" y="664528"/>
                </a:lnTo>
                <a:lnTo>
                  <a:pt x="1019811" y="670878"/>
                </a:lnTo>
                <a:lnTo>
                  <a:pt x="1017590" y="676275"/>
                </a:lnTo>
                <a:lnTo>
                  <a:pt x="1015051" y="681673"/>
                </a:lnTo>
                <a:lnTo>
                  <a:pt x="1011560" y="686753"/>
                </a:lnTo>
                <a:lnTo>
                  <a:pt x="1008386" y="691515"/>
                </a:lnTo>
                <a:lnTo>
                  <a:pt x="1004260" y="695960"/>
                </a:lnTo>
                <a:lnTo>
                  <a:pt x="1000135" y="700088"/>
                </a:lnTo>
                <a:lnTo>
                  <a:pt x="995374" y="703580"/>
                </a:lnTo>
                <a:lnTo>
                  <a:pt x="990296" y="706438"/>
                </a:lnTo>
                <a:lnTo>
                  <a:pt x="984584" y="708978"/>
                </a:lnTo>
                <a:lnTo>
                  <a:pt x="978871" y="711200"/>
                </a:lnTo>
                <a:lnTo>
                  <a:pt x="973159" y="712788"/>
                </a:lnTo>
                <a:lnTo>
                  <a:pt x="966812" y="713740"/>
                </a:lnTo>
                <a:lnTo>
                  <a:pt x="960782" y="714375"/>
                </a:lnTo>
                <a:lnTo>
                  <a:pt x="344144" y="714375"/>
                </a:lnTo>
                <a:lnTo>
                  <a:pt x="338114" y="713740"/>
                </a:lnTo>
                <a:lnTo>
                  <a:pt x="331767" y="712788"/>
                </a:lnTo>
                <a:lnTo>
                  <a:pt x="326054" y="711200"/>
                </a:lnTo>
                <a:lnTo>
                  <a:pt x="320342" y="708978"/>
                </a:lnTo>
                <a:lnTo>
                  <a:pt x="314946" y="706438"/>
                </a:lnTo>
                <a:lnTo>
                  <a:pt x="309869" y="703580"/>
                </a:lnTo>
                <a:lnTo>
                  <a:pt x="305108" y="700088"/>
                </a:lnTo>
                <a:lnTo>
                  <a:pt x="300982" y="695960"/>
                </a:lnTo>
                <a:lnTo>
                  <a:pt x="296857" y="691515"/>
                </a:lnTo>
                <a:lnTo>
                  <a:pt x="293366" y="686753"/>
                </a:lnTo>
                <a:lnTo>
                  <a:pt x="290192" y="681673"/>
                </a:lnTo>
                <a:lnTo>
                  <a:pt x="287653" y="676275"/>
                </a:lnTo>
                <a:lnTo>
                  <a:pt x="285432" y="670878"/>
                </a:lnTo>
                <a:lnTo>
                  <a:pt x="284162" y="664528"/>
                </a:lnTo>
                <a:lnTo>
                  <a:pt x="282893" y="658813"/>
                </a:lnTo>
                <a:lnTo>
                  <a:pt x="282575" y="652145"/>
                </a:lnTo>
                <a:lnTo>
                  <a:pt x="282893" y="646113"/>
                </a:lnTo>
                <a:lnTo>
                  <a:pt x="284162" y="639763"/>
                </a:lnTo>
                <a:lnTo>
                  <a:pt x="285432" y="634048"/>
                </a:lnTo>
                <a:lnTo>
                  <a:pt x="287653" y="628650"/>
                </a:lnTo>
                <a:lnTo>
                  <a:pt x="290192" y="623253"/>
                </a:lnTo>
                <a:lnTo>
                  <a:pt x="293366" y="617855"/>
                </a:lnTo>
                <a:lnTo>
                  <a:pt x="296857" y="613410"/>
                </a:lnTo>
                <a:lnTo>
                  <a:pt x="300982" y="608965"/>
                </a:lnTo>
                <a:lnTo>
                  <a:pt x="305108" y="604838"/>
                </a:lnTo>
                <a:lnTo>
                  <a:pt x="309869" y="601345"/>
                </a:lnTo>
                <a:lnTo>
                  <a:pt x="314946" y="598488"/>
                </a:lnTo>
                <a:lnTo>
                  <a:pt x="320342" y="595630"/>
                </a:lnTo>
                <a:lnTo>
                  <a:pt x="326054" y="593725"/>
                </a:lnTo>
                <a:lnTo>
                  <a:pt x="331767" y="592138"/>
                </a:lnTo>
                <a:lnTo>
                  <a:pt x="338114" y="591185"/>
                </a:lnTo>
                <a:lnTo>
                  <a:pt x="344144" y="590550"/>
                </a:lnTo>
                <a:close/>
                <a:moveTo>
                  <a:pt x="1750865" y="411163"/>
                </a:moveTo>
                <a:lnTo>
                  <a:pt x="1754043" y="411481"/>
                </a:lnTo>
                <a:lnTo>
                  <a:pt x="1757540" y="411798"/>
                </a:lnTo>
                <a:lnTo>
                  <a:pt x="1760718" y="413068"/>
                </a:lnTo>
                <a:lnTo>
                  <a:pt x="1764214" y="414021"/>
                </a:lnTo>
                <a:lnTo>
                  <a:pt x="1767710" y="414973"/>
                </a:lnTo>
                <a:lnTo>
                  <a:pt x="1770889" y="416878"/>
                </a:lnTo>
                <a:lnTo>
                  <a:pt x="1777563" y="421006"/>
                </a:lnTo>
                <a:lnTo>
                  <a:pt x="1784555" y="425768"/>
                </a:lnTo>
                <a:lnTo>
                  <a:pt x="1790912" y="431166"/>
                </a:lnTo>
                <a:lnTo>
                  <a:pt x="1797904" y="437198"/>
                </a:lnTo>
                <a:lnTo>
                  <a:pt x="1812207" y="451486"/>
                </a:lnTo>
                <a:lnTo>
                  <a:pt x="1827145" y="466408"/>
                </a:lnTo>
                <a:lnTo>
                  <a:pt x="1836680" y="476251"/>
                </a:lnTo>
                <a:lnTo>
                  <a:pt x="1851935" y="491173"/>
                </a:lnTo>
                <a:lnTo>
                  <a:pt x="1865920" y="505461"/>
                </a:lnTo>
                <a:lnTo>
                  <a:pt x="1872277" y="512446"/>
                </a:lnTo>
                <a:lnTo>
                  <a:pt x="1877680" y="519431"/>
                </a:lnTo>
                <a:lnTo>
                  <a:pt x="1882447" y="525781"/>
                </a:lnTo>
                <a:lnTo>
                  <a:pt x="1886579" y="532766"/>
                </a:lnTo>
                <a:lnTo>
                  <a:pt x="1888486" y="536258"/>
                </a:lnTo>
                <a:lnTo>
                  <a:pt x="1889439" y="539433"/>
                </a:lnTo>
                <a:lnTo>
                  <a:pt x="1891029" y="542608"/>
                </a:lnTo>
                <a:lnTo>
                  <a:pt x="1891664" y="546101"/>
                </a:lnTo>
                <a:lnTo>
                  <a:pt x="1891982" y="549593"/>
                </a:lnTo>
                <a:lnTo>
                  <a:pt x="1892300" y="552768"/>
                </a:lnTo>
                <a:lnTo>
                  <a:pt x="1892300" y="556261"/>
                </a:lnTo>
                <a:lnTo>
                  <a:pt x="1891664" y="559753"/>
                </a:lnTo>
                <a:lnTo>
                  <a:pt x="1891029" y="562928"/>
                </a:lnTo>
                <a:lnTo>
                  <a:pt x="1889757" y="566738"/>
                </a:lnTo>
                <a:lnTo>
                  <a:pt x="1888486" y="570231"/>
                </a:lnTo>
                <a:lnTo>
                  <a:pt x="1886261" y="574041"/>
                </a:lnTo>
                <a:lnTo>
                  <a:pt x="1884036" y="577533"/>
                </a:lnTo>
                <a:lnTo>
                  <a:pt x="1881176" y="581343"/>
                </a:lnTo>
                <a:lnTo>
                  <a:pt x="1877680" y="585153"/>
                </a:lnTo>
                <a:lnTo>
                  <a:pt x="1874184" y="588963"/>
                </a:lnTo>
                <a:lnTo>
                  <a:pt x="1476895" y="985838"/>
                </a:lnTo>
                <a:lnTo>
                  <a:pt x="1472763" y="989966"/>
                </a:lnTo>
                <a:lnTo>
                  <a:pt x="1468313" y="993458"/>
                </a:lnTo>
                <a:lnTo>
                  <a:pt x="1464182" y="996633"/>
                </a:lnTo>
                <a:lnTo>
                  <a:pt x="1459732" y="999808"/>
                </a:lnTo>
                <a:lnTo>
                  <a:pt x="1455282" y="1002348"/>
                </a:lnTo>
                <a:lnTo>
                  <a:pt x="1450515" y="1004888"/>
                </a:lnTo>
                <a:lnTo>
                  <a:pt x="1446065" y="1007111"/>
                </a:lnTo>
                <a:lnTo>
                  <a:pt x="1440980" y="1009016"/>
                </a:lnTo>
                <a:lnTo>
                  <a:pt x="1436212" y="1010921"/>
                </a:lnTo>
                <a:lnTo>
                  <a:pt x="1431445" y="1012826"/>
                </a:lnTo>
                <a:lnTo>
                  <a:pt x="1426360" y="1013778"/>
                </a:lnTo>
                <a:lnTo>
                  <a:pt x="1421274" y="1015366"/>
                </a:lnTo>
                <a:lnTo>
                  <a:pt x="1416507" y="1016001"/>
                </a:lnTo>
                <a:lnTo>
                  <a:pt x="1411422" y="1016953"/>
                </a:lnTo>
                <a:lnTo>
                  <a:pt x="1406336" y="1017271"/>
                </a:lnTo>
                <a:lnTo>
                  <a:pt x="1401569" y="1017588"/>
                </a:lnTo>
                <a:lnTo>
                  <a:pt x="1396484" y="1017588"/>
                </a:lnTo>
                <a:lnTo>
                  <a:pt x="1391716" y="1017271"/>
                </a:lnTo>
                <a:lnTo>
                  <a:pt x="1386949" y="1016953"/>
                </a:lnTo>
                <a:lnTo>
                  <a:pt x="1382499" y="1015683"/>
                </a:lnTo>
                <a:lnTo>
                  <a:pt x="1377731" y="1015048"/>
                </a:lnTo>
                <a:lnTo>
                  <a:pt x="1373282" y="1013461"/>
                </a:lnTo>
                <a:lnTo>
                  <a:pt x="1368832" y="1012191"/>
                </a:lnTo>
                <a:lnTo>
                  <a:pt x="1364700" y="1010286"/>
                </a:lnTo>
                <a:lnTo>
                  <a:pt x="1360886" y="1008063"/>
                </a:lnTo>
                <a:lnTo>
                  <a:pt x="1357072" y="1005523"/>
                </a:lnTo>
                <a:lnTo>
                  <a:pt x="1353576" y="1002983"/>
                </a:lnTo>
                <a:lnTo>
                  <a:pt x="1350080" y="1000126"/>
                </a:lnTo>
                <a:lnTo>
                  <a:pt x="1347220" y="996633"/>
                </a:lnTo>
                <a:lnTo>
                  <a:pt x="1344359" y="993458"/>
                </a:lnTo>
                <a:lnTo>
                  <a:pt x="1341817" y="989331"/>
                </a:lnTo>
                <a:lnTo>
                  <a:pt x="1339274" y="985521"/>
                </a:lnTo>
                <a:lnTo>
                  <a:pt x="1337367" y="981076"/>
                </a:lnTo>
                <a:lnTo>
                  <a:pt x="1335778" y="976313"/>
                </a:lnTo>
                <a:lnTo>
                  <a:pt x="1326561" y="967106"/>
                </a:lnTo>
                <a:lnTo>
                  <a:pt x="1322111" y="965518"/>
                </a:lnTo>
                <a:lnTo>
                  <a:pt x="1317979" y="963296"/>
                </a:lnTo>
                <a:lnTo>
                  <a:pt x="1314165" y="961073"/>
                </a:lnTo>
                <a:lnTo>
                  <a:pt x="1310351" y="958851"/>
                </a:lnTo>
                <a:lnTo>
                  <a:pt x="1307173" y="956311"/>
                </a:lnTo>
                <a:lnTo>
                  <a:pt x="1303995" y="953453"/>
                </a:lnTo>
                <a:lnTo>
                  <a:pt x="1301134" y="950913"/>
                </a:lnTo>
                <a:lnTo>
                  <a:pt x="1298274" y="948056"/>
                </a:lnTo>
                <a:lnTo>
                  <a:pt x="1295731" y="944563"/>
                </a:lnTo>
                <a:lnTo>
                  <a:pt x="1293824" y="941706"/>
                </a:lnTo>
                <a:lnTo>
                  <a:pt x="1291599" y="938531"/>
                </a:lnTo>
                <a:lnTo>
                  <a:pt x="1289692" y="935038"/>
                </a:lnTo>
                <a:lnTo>
                  <a:pt x="1288103" y="931546"/>
                </a:lnTo>
                <a:lnTo>
                  <a:pt x="1286832" y="928371"/>
                </a:lnTo>
                <a:lnTo>
                  <a:pt x="1284607" y="921068"/>
                </a:lnTo>
                <a:lnTo>
                  <a:pt x="1283336" y="913448"/>
                </a:lnTo>
                <a:lnTo>
                  <a:pt x="1282700" y="905511"/>
                </a:lnTo>
                <a:lnTo>
                  <a:pt x="1283018" y="897573"/>
                </a:lnTo>
                <a:lnTo>
                  <a:pt x="1283971" y="889953"/>
                </a:lnTo>
                <a:lnTo>
                  <a:pt x="1285560" y="882016"/>
                </a:lnTo>
                <a:lnTo>
                  <a:pt x="1287785" y="874078"/>
                </a:lnTo>
                <a:lnTo>
                  <a:pt x="1290646" y="866141"/>
                </a:lnTo>
                <a:lnTo>
                  <a:pt x="1294142" y="858521"/>
                </a:lnTo>
                <a:lnTo>
                  <a:pt x="1298909" y="849948"/>
                </a:lnTo>
                <a:lnTo>
                  <a:pt x="1304313" y="841376"/>
                </a:lnTo>
                <a:lnTo>
                  <a:pt x="1310351" y="833756"/>
                </a:lnTo>
                <a:lnTo>
                  <a:pt x="1317026" y="826136"/>
                </a:lnTo>
                <a:lnTo>
                  <a:pt x="1714315" y="429261"/>
                </a:lnTo>
                <a:lnTo>
                  <a:pt x="1718446" y="425768"/>
                </a:lnTo>
                <a:lnTo>
                  <a:pt x="1721943" y="422276"/>
                </a:lnTo>
                <a:lnTo>
                  <a:pt x="1726074" y="419736"/>
                </a:lnTo>
                <a:lnTo>
                  <a:pt x="1729571" y="417196"/>
                </a:lnTo>
                <a:lnTo>
                  <a:pt x="1733384" y="415608"/>
                </a:lnTo>
                <a:lnTo>
                  <a:pt x="1736881" y="414021"/>
                </a:lnTo>
                <a:lnTo>
                  <a:pt x="1740377" y="412433"/>
                </a:lnTo>
                <a:lnTo>
                  <a:pt x="1743873" y="411798"/>
                </a:lnTo>
                <a:lnTo>
                  <a:pt x="1747051" y="411481"/>
                </a:lnTo>
                <a:lnTo>
                  <a:pt x="1750865" y="411163"/>
                </a:lnTo>
                <a:close/>
                <a:moveTo>
                  <a:pt x="198373" y="319088"/>
                </a:moveTo>
                <a:lnTo>
                  <a:pt x="1557783" y="319088"/>
                </a:lnTo>
                <a:lnTo>
                  <a:pt x="1453042" y="423822"/>
                </a:lnTo>
                <a:lnTo>
                  <a:pt x="315492" y="423822"/>
                </a:lnTo>
                <a:lnTo>
                  <a:pt x="305336" y="424140"/>
                </a:lnTo>
                <a:lnTo>
                  <a:pt x="295179" y="424774"/>
                </a:lnTo>
                <a:lnTo>
                  <a:pt x="285340" y="426361"/>
                </a:lnTo>
                <a:lnTo>
                  <a:pt x="275500" y="427631"/>
                </a:lnTo>
                <a:lnTo>
                  <a:pt x="265979" y="429852"/>
                </a:lnTo>
                <a:lnTo>
                  <a:pt x="256457" y="433026"/>
                </a:lnTo>
                <a:lnTo>
                  <a:pt x="247570" y="435882"/>
                </a:lnTo>
                <a:lnTo>
                  <a:pt x="238365" y="439374"/>
                </a:lnTo>
                <a:lnTo>
                  <a:pt x="229478" y="443499"/>
                </a:lnTo>
                <a:lnTo>
                  <a:pt x="221226" y="447943"/>
                </a:lnTo>
                <a:lnTo>
                  <a:pt x="212973" y="452703"/>
                </a:lnTo>
                <a:lnTo>
                  <a:pt x="204721" y="457781"/>
                </a:lnTo>
                <a:lnTo>
                  <a:pt x="196786" y="463494"/>
                </a:lnTo>
                <a:lnTo>
                  <a:pt x="189486" y="469207"/>
                </a:lnTo>
                <a:lnTo>
                  <a:pt x="182186" y="475554"/>
                </a:lnTo>
                <a:lnTo>
                  <a:pt x="175203" y="481902"/>
                </a:lnTo>
                <a:lnTo>
                  <a:pt x="168855" y="488884"/>
                </a:lnTo>
                <a:lnTo>
                  <a:pt x="162507" y="496184"/>
                </a:lnTo>
                <a:lnTo>
                  <a:pt x="156794" y="503483"/>
                </a:lnTo>
                <a:lnTo>
                  <a:pt x="151398" y="511100"/>
                </a:lnTo>
                <a:lnTo>
                  <a:pt x="145685" y="519670"/>
                </a:lnTo>
                <a:lnTo>
                  <a:pt x="140924" y="527604"/>
                </a:lnTo>
                <a:lnTo>
                  <a:pt x="136798" y="536490"/>
                </a:lnTo>
                <a:lnTo>
                  <a:pt x="132672" y="545060"/>
                </a:lnTo>
                <a:lnTo>
                  <a:pt x="129498" y="554263"/>
                </a:lnTo>
                <a:lnTo>
                  <a:pt x="126007" y="563150"/>
                </a:lnTo>
                <a:lnTo>
                  <a:pt x="123468" y="572671"/>
                </a:lnTo>
                <a:lnTo>
                  <a:pt x="121246" y="582193"/>
                </a:lnTo>
                <a:lnTo>
                  <a:pt x="119659" y="592031"/>
                </a:lnTo>
                <a:lnTo>
                  <a:pt x="118072" y="601870"/>
                </a:lnTo>
                <a:lnTo>
                  <a:pt x="117437" y="612026"/>
                </a:lnTo>
                <a:lnTo>
                  <a:pt x="117437" y="622182"/>
                </a:lnTo>
                <a:lnTo>
                  <a:pt x="117437" y="1633658"/>
                </a:lnTo>
                <a:lnTo>
                  <a:pt x="117437" y="1643814"/>
                </a:lnTo>
                <a:lnTo>
                  <a:pt x="118072" y="1653970"/>
                </a:lnTo>
                <a:lnTo>
                  <a:pt x="119659" y="1663808"/>
                </a:lnTo>
                <a:lnTo>
                  <a:pt x="121246" y="1673647"/>
                </a:lnTo>
                <a:lnTo>
                  <a:pt x="123468" y="1683168"/>
                </a:lnTo>
                <a:lnTo>
                  <a:pt x="126007" y="1692689"/>
                </a:lnTo>
                <a:lnTo>
                  <a:pt x="129498" y="1701576"/>
                </a:lnTo>
                <a:lnTo>
                  <a:pt x="132672" y="1710780"/>
                </a:lnTo>
                <a:lnTo>
                  <a:pt x="136798" y="1719666"/>
                </a:lnTo>
                <a:lnTo>
                  <a:pt x="140924" y="1728235"/>
                </a:lnTo>
                <a:lnTo>
                  <a:pt x="145685" y="1736170"/>
                </a:lnTo>
                <a:lnTo>
                  <a:pt x="151398" y="1744739"/>
                </a:lnTo>
                <a:lnTo>
                  <a:pt x="156794" y="1752356"/>
                </a:lnTo>
                <a:lnTo>
                  <a:pt x="162507" y="1759656"/>
                </a:lnTo>
                <a:lnTo>
                  <a:pt x="168855" y="1766955"/>
                </a:lnTo>
                <a:lnTo>
                  <a:pt x="175203" y="1773938"/>
                </a:lnTo>
                <a:lnTo>
                  <a:pt x="182186" y="1780285"/>
                </a:lnTo>
                <a:lnTo>
                  <a:pt x="189486" y="1786633"/>
                </a:lnTo>
                <a:lnTo>
                  <a:pt x="196786" y="1792345"/>
                </a:lnTo>
                <a:lnTo>
                  <a:pt x="204721" y="1798375"/>
                </a:lnTo>
                <a:lnTo>
                  <a:pt x="212973" y="1803453"/>
                </a:lnTo>
                <a:lnTo>
                  <a:pt x="221226" y="1808214"/>
                </a:lnTo>
                <a:lnTo>
                  <a:pt x="229478" y="1812340"/>
                </a:lnTo>
                <a:lnTo>
                  <a:pt x="238365" y="1816466"/>
                </a:lnTo>
                <a:lnTo>
                  <a:pt x="247570" y="1819640"/>
                </a:lnTo>
                <a:lnTo>
                  <a:pt x="256457" y="1823131"/>
                </a:lnTo>
                <a:lnTo>
                  <a:pt x="265979" y="1825670"/>
                </a:lnTo>
                <a:lnTo>
                  <a:pt x="275500" y="1827891"/>
                </a:lnTo>
                <a:lnTo>
                  <a:pt x="285340" y="1829478"/>
                </a:lnTo>
                <a:lnTo>
                  <a:pt x="295179" y="1831065"/>
                </a:lnTo>
                <a:lnTo>
                  <a:pt x="305336" y="1831700"/>
                </a:lnTo>
                <a:lnTo>
                  <a:pt x="315492" y="1831700"/>
                </a:lnTo>
                <a:lnTo>
                  <a:pt x="1632371" y="1831700"/>
                </a:lnTo>
                <a:lnTo>
                  <a:pt x="1642527" y="1831700"/>
                </a:lnTo>
                <a:lnTo>
                  <a:pt x="1652367" y="1831065"/>
                </a:lnTo>
                <a:lnTo>
                  <a:pt x="1662523" y="1829478"/>
                </a:lnTo>
                <a:lnTo>
                  <a:pt x="1672045" y="1827891"/>
                </a:lnTo>
                <a:lnTo>
                  <a:pt x="1681885" y="1825670"/>
                </a:lnTo>
                <a:lnTo>
                  <a:pt x="1691089" y="1823131"/>
                </a:lnTo>
                <a:lnTo>
                  <a:pt x="1700611" y="1819640"/>
                </a:lnTo>
                <a:lnTo>
                  <a:pt x="1709181" y="1816466"/>
                </a:lnTo>
                <a:lnTo>
                  <a:pt x="1718385" y="1812340"/>
                </a:lnTo>
                <a:lnTo>
                  <a:pt x="1726637" y="1808214"/>
                </a:lnTo>
                <a:lnTo>
                  <a:pt x="1735207" y="1803453"/>
                </a:lnTo>
                <a:lnTo>
                  <a:pt x="1743142" y="1798375"/>
                </a:lnTo>
                <a:lnTo>
                  <a:pt x="1750760" y="1792345"/>
                </a:lnTo>
                <a:lnTo>
                  <a:pt x="1758377" y="1786633"/>
                </a:lnTo>
                <a:lnTo>
                  <a:pt x="1765677" y="1780285"/>
                </a:lnTo>
                <a:lnTo>
                  <a:pt x="1772660" y="1773938"/>
                </a:lnTo>
                <a:lnTo>
                  <a:pt x="1779325" y="1766955"/>
                </a:lnTo>
                <a:lnTo>
                  <a:pt x="1785356" y="1759973"/>
                </a:lnTo>
                <a:lnTo>
                  <a:pt x="1791069" y="1752356"/>
                </a:lnTo>
                <a:lnTo>
                  <a:pt x="1796782" y="1744739"/>
                </a:lnTo>
                <a:lnTo>
                  <a:pt x="1801861" y="1736805"/>
                </a:lnTo>
                <a:lnTo>
                  <a:pt x="1806621" y="1728235"/>
                </a:lnTo>
                <a:lnTo>
                  <a:pt x="1810748" y="1719666"/>
                </a:lnTo>
                <a:lnTo>
                  <a:pt x="1814874" y="1710780"/>
                </a:lnTo>
                <a:lnTo>
                  <a:pt x="1818683" y="1702211"/>
                </a:lnTo>
                <a:lnTo>
                  <a:pt x="1821857" y="1692689"/>
                </a:lnTo>
                <a:lnTo>
                  <a:pt x="1824396" y="1683168"/>
                </a:lnTo>
                <a:lnTo>
                  <a:pt x="1826617" y="1673647"/>
                </a:lnTo>
                <a:lnTo>
                  <a:pt x="1828522" y="1663808"/>
                </a:lnTo>
                <a:lnTo>
                  <a:pt x="1829474" y="1653970"/>
                </a:lnTo>
                <a:lnTo>
                  <a:pt x="1830109" y="1643814"/>
                </a:lnTo>
                <a:lnTo>
                  <a:pt x="1830426" y="1633658"/>
                </a:lnTo>
                <a:lnTo>
                  <a:pt x="1830426" y="1113162"/>
                </a:lnTo>
                <a:lnTo>
                  <a:pt x="1830426" y="773570"/>
                </a:lnTo>
                <a:lnTo>
                  <a:pt x="1947863" y="656458"/>
                </a:lnTo>
                <a:lnTo>
                  <a:pt x="1947863" y="1738391"/>
                </a:lnTo>
                <a:lnTo>
                  <a:pt x="1947546" y="1748865"/>
                </a:lnTo>
                <a:lnTo>
                  <a:pt x="1946911" y="1758704"/>
                </a:lnTo>
                <a:lnTo>
                  <a:pt x="1945324" y="1768860"/>
                </a:lnTo>
                <a:lnTo>
                  <a:pt x="1943419" y="1778063"/>
                </a:lnTo>
                <a:lnTo>
                  <a:pt x="1941198" y="1787902"/>
                </a:lnTo>
                <a:lnTo>
                  <a:pt x="1938659" y="1797423"/>
                </a:lnTo>
                <a:lnTo>
                  <a:pt x="1935802" y="1806627"/>
                </a:lnTo>
                <a:lnTo>
                  <a:pt x="1932311" y="1815831"/>
                </a:lnTo>
                <a:lnTo>
                  <a:pt x="1928184" y="1824400"/>
                </a:lnTo>
                <a:lnTo>
                  <a:pt x="1923741" y="1832969"/>
                </a:lnTo>
                <a:lnTo>
                  <a:pt x="1918980" y="1841221"/>
                </a:lnTo>
                <a:lnTo>
                  <a:pt x="1913902" y="1849156"/>
                </a:lnTo>
                <a:lnTo>
                  <a:pt x="1908188" y="1856773"/>
                </a:lnTo>
                <a:lnTo>
                  <a:pt x="1902475" y="1864707"/>
                </a:lnTo>
                <a:lnTo>
                  <a:pt x="1896127" y="1871689"/>
                </a:lnTo>
                <a:lnTo>
                  <a:pt x="1889462" y="1878671"/>
                </a:lnTo>
                <a:lnTo>
                  <a:pt x="1882797" y="1885336"/>
                </a:lnTo>
                <a:lnTo>
                  <a:pt x="1875497" y="1891366"/>
                </a:lnTo>
                <a:lnTo>
                  <a:pt x="1868197" y="1897397"/>
                </a:lnTo>
                <a:lnTo>
                  <a:pt x="1860579" y="1902792"/>
                </a:lnTo>
                <a:lnTo>
                  <a:pt x="1852327" y="1907870"/>
                </a:lnTo>
                <a:lnTo>
                  <a:pt x="1844074" y="1912631"/>
                </a:lnTo>
                <a:lnTo>
                  <a:pt x="1835187" y="1917074"/>
                </a:lnTo>
                <a:lnTo>
                  <a:pt x="1826617" y="1920882"/>
                </a:lnTo>
                <a:lnTo>
                  <a:pt x="1817413" y="1924691"/>
                </a:lnTo>
                <a:lnTo>
                  <a:pt x="1808209" y="1927865"/>
                </a:lnTo>
                <a:lnTo>
                  <a:pt x="1799004" y="1930404"/>
                </a:lnTo>
                <a:lnTo>
                  <a:pt x="1789482" y="1932625"/>
                </a:lnTo>
                <a:lnTo>
                  <a:pt x="1779643" y="1934530"/>
                </a:lnTo>
                <a:lnTo>
                  <a:pt x="1769803" y="1935482"/>
                </a:lnTo>
                <a:lnTo>
                  <a:pt x="1759647" y="1936434"/>
                </a:lnTo>
                <a:lnTo>
                  <a:pt x="1749173" y="1936751"/>
                </a:lnTo>
                <a:lnTo>
                  <a:pt x="198373" y="1936751"/>
                </a:lnTo>
                <a:lnTo>
                  <a:pt x="188216" y="1936434"/>
                </a:lnTo>
                <a:lnTo>
                  <a:pt x="178377" y="1935482"/>
                </a:lnTo>
                <a:lnTo>
                  <a:pt x="168538" y="1934530"/>
                </a:lnTo>
                <a:lnTo>
                  <a:pt x="158699" y="1932625"/>
                </a:lnTo>
                <a:lnTo>
                  <a:pt x="148859" y="1930404"/>
                </a:lnTo>
                <a:lnTo>
                  <a:pt x="139655" y="1927865"/>
                </a:lnTo>
                <a:lnTo>
                  <a:pt x="130133" y="1924691"/>
                </a:lnTo>
                <a:lnTo>
                  <a:pt x="121246" y="1920882"/>
                </a:lnTo>
                <a:lnTo>
                  <a:pt x="112359" y="1917074"/>
                </a:lnTo>
                <a:lnTo>
                  <a:pt x="103789" y="1912631"/>
                </a:lnTo>
                <a:lnTo>
                  <a:pt x="95537" y="1907870"/>
                </a:lnTo>
                <a:lnTo>
                  <a:pt x="87602" y="1902792"/>
                </a:lnTo>
                <a:lnTo>
                  <a:pt x="79984" y="1897397"/>
                </a:lnTo>
                <a:lnTo>
                  <a:pt x="72049" y="1891366"/>
                </a:lnTo>
                <a:lnTo>
                  <a:pt x="65067" y="1885336"/>
                </a:lnTo>
                <a:lnTo>
                  <a:pt x="58084" y="1878671"/>
                </a:lnTo>
                <a:lnTo>
                  <a:pt x="51418" y="1871689"/>
                </a:lnTo>
                <a:lnTo>
                  <a:pt x="45388" y="1864707"/>
                </a:lnTo>
                <a:lnTo>
                  <a:pt x="39357" y="1856773"/>
                </a:lnTo>
                <a:lnTo>
                  <a:pt x="33962" y="1849156"/>
                </a:lnTo>
                <a:lnTo>
                  <a:pt x="28883" y="1841221"/>
                </a:lnTo>
                <a:lnTo>
                  <a:pt x="24122" y="1832969"/>
                </a:lnTo>
                <a:lnTo>
                  <a:pt x="19679" y="1824400"/>
                </a:lnTo>
                <a:lnTo>
                  <a:pt x="15870" y="1815831"/>
                </a:lnTo>
                <a:lnTo>
                  <a:pt x="12061" y="1806627"/>
                </a:lnTo>
                <a:lnTo>
                  <a:pt x="8887" y="1797423"/>
                </a:lnTo>
                <a:lnTo>
                  <a:pt x="6348" y="1787902"/>
                </a:lnTo>
                <a:lnTo>
                  <a:pt x="4126" y="1778063"/>
                </a:lnTo>
                <a:lnTo>
                  <a:pt x="2222" y="1768860"/>
                </a:lnTo>
                <a:lnTo>
                  <a:pt x="1270" y="1758704"/>
                </a:lnTo>
                <a:lnTo>
                  <a:pt x="318" y="1748865"/>
                </a:lnTo>
                <a:lnTo>
                  <a:pt x="0" y="1738391"/>
                </a:lnTo>
                <a:lnTo>
                  <a:pt x="0" y="517448"/>
                </a:lnTo>
                <a:lnTo>
                  <a:pt x="318" y="507292"/>
                </a:lnTo>
                <a:lnTo>
                  <a:pt x="1270" y="497453"/>
                </a:lnTo>
                <a:lnTo>
                  <a:pt x="2222" y="487297"/>
                </a:lnTo>
                <a:lnTo>
                  <a:pt x="4126" y="477776"/>
                </a:lnTo>
                <a:lnTo>
                  <a:pt x="6348" y="467937"/>
                </a:lnTo>
                <a:lnTo>
                  <a:pt x="8887" y="458416"/>
                </a:lnTo>
                <a:lnTo>
                  <a:pt x="12061" y="449212"/>
                </a:lnTo>
                <a:lnTo>
                  <a:pt x="15870" y="440008"/>
                </a:lnTo>
                <a:lnTo>
                  <a:pt x="19679" y="431439"/>
                </a:lnTo>
                <a:lnTo>
                  <a:pt x="24122" y="423187"/>
                </a:lnTo>
                <a:lnTo>
                  <a:pt x="28883" y="414618"/>
                </a:lnTo>
                <a:lnTo>
                  <a:pt x="33962" y="406684"/>
                </a:lnTo>
                <a:lnTo>
                  <a:pt x="39357" y="399067"/>
                </a:lnTo>
                <a:lnTo>
                  <a:pt x="45388" y="391450"/>
                </a:lnTo>
                <a:lnTo>
                  <a:pt x="51418" y="384150"/>
                </a:lnTo>
                <a:lnTo>
                  <a:pt x="58084" y="377168"/>
                </a:lnTo>
                <a:lnTo>
                  <a:pt x="65067" y="370503"/>
                </a:lnTo>
                <a:lnTo>
                  <a:pt x="72049" y="364473"/>
                </a:lnTo>
                <a:lnTo>
                  <a:pt x="79984" y="358443"/>
                </a:lnTo>
                <a:lnTo>
                  <a:pt x="87602" y="353047"/>
                </a:lnTo>
                <a:lnTo>
                  <a:pt x="95537" y="347969"/>
                </a:lnTo>
                <a:lnTo>
                  <a:pt x="103789" y="343209"/>
                </a:lnTo>
                <a:lnTo>
                  <a:pt x="112359" y="338766"/>
                </a:lnTo>
                <a:lnTo>
                  <a:pt x="121246" y="334957"/>
                </a:lnTo>
                <a:lnTo>
                  <a:pt x="130133" y="331149"/>
                </a:lnTo>
                <a:lnTo>
                  <a:pt x="139655" y="328292"/>
                </a:lnTo>
                <a:lnTo>
                  <a:pt x="148859" y="325436"/>
                </a:lnTo>
                <a:lnTo>
                  <a:pt x="158699" y="323214"/>
                </a:lnTo>
                <a:lnTo>
                  <a:pt x="168538" y="321310"/>
                </a:lnTo>
                <a:lnTo>
                  <a:pt x="178377" y="320358"/>
                </a:lnTo>
                <a:lnTo>
                  <a:pt x="188216" y="319723"/>
                </a:lnTo>
                <a:lnTo>
                  <a:pt x="198373" y="319088"/>
                </a:lnTo>
                <a:close/>
                <a:moveTo>
                  <a:pt x="2076641" y="106363"/>
                </a:moveTo>
                <a:lnTo>
                  <a:pt x="2082030" y="106363"/>
                </a:lnTo>
                <a:lnTo>
                  <a:pt x="2087102" y="106363"/>
                </a:lnTo>
                <a:lnTo>
                  <a:pt x="2092174" y="106679"/>
                </a:lnTo>
                <a:lnTo>
                  <a:pt x="2097246" y="107313"/>
                </a:lnTo>
                <a:lnTo>
                  <a:pt x="2102318" y="108263"/>
                </a:lnTo>
                <a:lnTo>
                  <a:pt x="2107390" y="109213"/>
                </a:lnTo>
                <a:lnTo>
                  <a:pt x="2112145" y="110797"/>
                </a:lnTo>
                <a:lnTo>
                  <a:pt x="2117217" y="112064"/>
                </a:lnTo>
                <a:lnTo>
                  <a:pt x="2121972" y="113965"/>
                </a:lnTo>
                <a:lnTo>
                  <a:pt x="2126727" y="116182"/>
                </a:lnTo>
                <a:lnTo>
                  <a:pt x="2131482" y="118399"/>
                </a:lnTo>
                <a:lnTo>
                  <a:pt x="2136237" y="120933"/>
                </a:lnTo>
                <a:lnTo>
                  <a:pt x="2140358" y="123784"/>
                </a:lnTo>
                <a:lnTo>
                  <a:pt x="2144796" y="126634"/>
                </a:lnTo>
                <a:lnTo>
                  <a:pt x="2148916" y="130119"/>
                </a:lnTo>
                <a:lnTo>
                  <a:pt x="2153354" y="133603"/>
                </a:lnTo>
                <a:lnTo>
                  <a:pt x="2157158" y="137087"/>
                </a:lnTo>
                <a:lnTo>
                  <a:pt x="2166351" y="146589"/>
                </a:lnTo>
                <a:lnTo>
                  <a:pt x="2169838" y="150707"/>
                </a:lnTo>
                <a:lnTo>
                  <a:pt x="2173642" y="154825"/>
                </a:lnTo>
                <a:lnTo>
                  <a:pt x="2176812" y="158626"/>
                </a:lnTo>
                <a:lnTo>
                  <a:pt x="2179665" y="163060"/>
                </a:lnTo>
                <a:lnTo>
                  <a:pt x="2182835" y="167811"/>
                </a:lnTo>
                <a:lnTo>
                  <a:pt x="2185371" y="172246"/>
                </a:lnTo>
                <a:lnTo>
                  <a:pt x="2187273" y="176997"/>
                </a:lnTo>
                <a:lnTo>
                  <a:pt x="2189492" y="181748"/>
                </a:lnTo>
                <a:lnTo>
                  <a:pt x="2191394" y="186183"/>
                </a:lnTo>
                <a:lnTo>
                  <a:pt x="2192979" y="191567"/>
                </a:lnTo>
                <a:lnTo>
                  <a:pt x="2194247" y="196002"/>
                </a:lnTo>
                <a:lnTo>
                  <a:pt x="2195515" y="201387"/>
                </a:lnTo>
                <a:lnTo>
                  <a:pt x="2196149" y="206454"/>
                </a:lnTo>
                <a:lnTo>
                  <a:pt x="2196783" y="211522"/>
                </a:lnTo>
                <a:lnTo>
                  <a:pt x="2197100" y="216590"/>
                </a:lnTo>
                <a:lnTo>
                  <a:pt x="2197100" y="221658"/>
                </a:lnTo>
                <a:lnTo>
                  <a:pt x="2197100" y="226726"/>
                </a:lnTo>
                <a:lnTo>
                  <a:pt x="2196783" y="231794"/>
                </a:lnTo>
                <a:lnTo>
                  <a:pt x="2196149" y="236862"/>
                </a:lnTo>
                <a:lnTo>
                  <a:pt x="2195515" y="241613"/>
                </a:lnTo>
                <a:lnTo>
                  <a:pt x="2194247" y="246681"/>
                </a:lnTo>
                <a:lnTo>
                  <a:pt x="2192979" y="251749"/>
                </a:lnTo>
                <a:lnTo>
                  <a:pt x="2191394" y="256500"/>
                </a:lnTo>
                <a:lnTo>
                  <a:pt x="2189492" y="261251"/>
                </a:lnTo>
                <a:lnTo>
                  <a:pt x="2187273" y="266319"/>
                </a:lnTo>
                <a:lnTo>
                  <a:pt x="2185371" y="270754"/>
                </a:lnTo>
                <a:lnTo>
                  <a:pt x="2182835" y="275505"/>
                </a:lnTo>
                <a:lnTo>
                  <a:pt x="2179665" y="279623"/>
                </a:lnTo>
                <a:lnTo>
                  <a:pt x="2176812" y="284057"/>
                </a:lnTo>
                <a:lnTo>
                  <a:pt x="2173642" y="288492"/>
                </a:lnTo>
                <a:lnTo>
                  <a:pt x="2169838" y="292609"/>
                </a:lnTo>
                <a:lnTo>
                  <a:pt x="2166351" y="296410"/>
                </a:lnTo>
                <a:lnTo>
                  <a:pt x="1970764" y="491843"/>
                </a:lnTo>
                <a:lnTo>
                  <a:pt x="1967277" y="495010"/>
                </a:lnTo>
                <a:lnTo>
                  <a:pt x="1963473" y="498178"/>
                </a:lnTo>
                <a:lnTo>
                  <a:pt x="1959986" y="500712"/>
                </a:lnTo>
                <a:lnTo>
                  <a:pt x="1956816" y="502612"/>
                </a:lnTo>
                <a:lnTo>
                  <a:pt x="1953329" y="504513"/>
                </a:lnTo>
                <a:lnTo>
                  <a:pt x="1950476" y="505463"/>
                </a:lnTo>
                <a:lnTo>
                  <a:pt x="1947623" y="505780"/>
                </a:lnTo>
                <a:lnTo>
                  <a:pt x="1944771" y="506413"/>
                </a:lnTo>
                <a:lnTo>
                  <a:pt x="1941918" y="505780"/>
                </a:lnTo>
                <a:lnTo>
                  <a:pt x="1939382" y="505463"/>
                </a:lnTo>
                <a:lnTo>
                  <a:pt x="1936846" y="504513"/>
                </a:lnTo>
                <a:lnTo>
                  <a:pt x="1933993" y="502929"/>
                </a:lnTo>
                <a:lnTo>
                  <a:pt x="1931457" y="501662"/>
                </a:lnTo>
                <a:lnTo>
                  <a:pt x="1928921" y="499445"/>
                </a:lnTo>
                <a:lnTo>
                  <a:pt x="1924166" y="494694"/>
                </a:lnTo>
                <a:lnTo>
                  <a:pt x="1919094" y="489309"/>
                </a:lnTo>
                <a:lnTo>
                  <a:pt x="1914022" y="482657"/>
                </a:lnTo>
                <a:lnTo>
                  <a:pt x="1903561" y="467770"/>
                </a:lnTo>
                <a:lnTo>
                  <a:pt x="1897855" y="459852"/>
                </a:lnTo>
                <a:lnTo>
                  <a:pt x="1891515" y="451616"/>
                </a:lnTo>
                <a:lnTo>
                  <a:pt x="1884541" y="443698"/>
                </a:lnTo>
                <a:lnTo>
                  <a:pt x="1877250" y="435779"/>
                </a:lnTo>
                <a:lnTo>
                  <a:pt x="1868057" y="426277"/>
                </a:lnTo>
                <a:lnTo>
                  <a:pt x="1859815" y="418991"/>
                </a:lnTo>
                <a:lnTo>
                  <a:pt x="1851890" y="412023"/>
                </a:lnTo>
                <a:lnTo>
                  <a:pt x="1843966" y="406005"/>
                </a:lnTo>
                <a:lnTo>
                  <a:pt x="1836041" y="399987"/>
                </a:lnTo>
                <a:lnTo>
                  <a:pt x="1820825" y="389217"/>
                </a:lnTo>
                <a:lnTo>
                  <a:pt x="1814485" y="384466"/>
                </a:lnTo>
                <a:lnTo>
                  <a:pt x="1808462" y="379398"/>
                </a:lnTo>
                <a:lnTo>
                  <a:pt x="1804024" y="374647"/>
                </a:lnTo>
                <a:lnTo>
                  <a:pt x="1802122" y="372113"/>
                </a:lnTo>
                <a:lnTo>
                  <a:pt x="1800220" y="369579"/>
                </a:lnTo>
                <a:lnTo>
                  <a:pt x="1798635" y="367045"/>
                </a:lnTo>
                <a:lnTo>
                  <a:pt x="1798001" y="364511"/>
                </a:lnTo>
                <a:lnTo>
                  <a:pt x="1797367" y="361660"/>
                </a:lnTo>
                <a:lnTo>
                  <a:pt x="1797050" y="359126"/>
                </a:lnTo>
                <a:lnTo>
                  <a:pt x="1797367" y="355959"/>
                </a:lnTo>
                <a:lnTo>
                  <a:pt x="1797684" y="353108"/>
                </a:lnTo>
                <a:lnTo>
                  <a:pt x="1798635" y="349941"/>
                </a:lnTo>
                <a:lnTo>
                  <a:pt x="1800220" y="346773"/>
                </a:lnTo>
                <a:lnTo>
                  <a:pt x="1802439" y="343289"/>
                </a:lnTo>
                <a:lnTo>
                  <a:pt x="1804975" y="340122"/>
                </a:lnTo>
                <a:lnTo>
                  <a:pt x="1807828" y="336637"/>
                </a:lnTo>
                <a:lnTo>
                  <a:pt x="1811632" y="332520"/>
                </a:lnTo>
                <a:lnTo>
                  <a:pt x="2006902" y="137087"/>
                </a:lnTo>
                <a:lnTo>
                  <a:pt x="2011023" y="133603"/>
                </a:lnTo>
                <a:lnTo>
                  <a:pt x="2014827" y="130119"/>
                </a:lnTo>
                <a:lnTo>
                  <a:pt x="2019265" y="126634"/>
                </a:lnTo>
                <a:lnTo>
                  <a:pt x="2023703" y="123784"/>
                </a:lnTo>
                <a:lnTo>
                  <a:pt x="2028141" y="120933"/>
                </a:lnTo>
                <a:lnTo>
                  <a:pt x="2032896" y="118399"/>
                </a:lnTo>
                <a:lnTo>
                  <a:pt x="2037017" y="116182"/>
                </a:lnTo>
                <a:lnTo>
                  <a:pt x="2041772" y="113965"/>
                </a:lnTo>
                <a:lnTo>
                  <a:pt x="2046843" y="112064"/>
                </a:lnTo>
                <a:lnTo>
                  <a:pt x="2051598" y="110797"/>
                </a:lnTo>
                <a:lnTo>
                  <a:pt x="2056670" y="109213"/>
                </a:lnTo>
                <a:lnTo>
                  <a:pt x="2061425" y="108263"/>
                </a:lnTo>
                <a:lnTo>
                  <a:pt x="2066497" y="107313"/>
                </a:lnTo>
                <a:lnTo>
                  <a:pt x="2071569" y="106679"/>
                </a:lnTo>
                <a:lnTo>
                  <a:pt x="2076641" y="106363"/>
                </a:lnTo>
                <a:close/>
                <a:moveTo>
                  <a:pt x="2213628" y="19050"/>
                </a:moveTo>
                <a:lnTo>
                  <a:pt x="2219371" y="19369"/>
                </a:lnTo>
                <a:lnTo>
                  <a:pt x="2225751" y="20007"/>
                </a:lnTo>
                <a:lnTo>
                  <a:pt x="2231493" y="21602"/>
                </a:lnTo>
                <a:lnTo>
                  <a:pt x="2237236" y="23516"/>
                </a:lnTo>
                <a:lnTo>
                  <a:pt x="2242978" y="26387"/>
                </a:lnTo>
                <a:lnTo>
                  <a:pt x="2248401" y="29258"/>
                </a:lnTo>
                <a:lnTo>
                  <a:pt x="2253506" y="33087"/>
                </a:lnTo>
                <a:lnTo>
                  <a:pt x="2258291" y="37234"/>
                </a:lnTo>
                <a:lnTo>
                  <a:pt x="2262757" y="42019"/>
                </a:lnTo>
                <a:lnTo>
                  <a:pt x="2266266" y="47123"/>
                </a:lnTo>
                <a:lnTo>
                  <a:pt x="2269457" y="52547"/>
                </a:lnTo>
                <a:lnTo>
                  <a:pt x="2272009" y="58608"/>
                </a:lnTo>
                <a:lnTo>
                  <a:pt x="2273923" y="64350"/>
                </a:lnTo>
                <a:lnTo>
                  <a:pt x="2275518" y="70412"/>
                </a:lnTo>
                <a:lnTo>
                  <a:pt x="2276475" y="76154"/>
                </a:lnTo>
                <a:lnTo>
                  <a:pt x="2276475" y="82216"/>
                </a:lnTo>
                <a:lnTo>
                  <a:pt x="2276475" y="88277"/>
                </a:lnTo>
                <a:lnTo>
                  <a:pt x="2275518" y="94338"/>
                </a:lnTo>
                <a:lnTo>
                  <a:pt x="2273923" y="100400"/>
                </a:lnTo>
                <a:lnTo>
                  <a:pt x="2272009" y="106142"/>
                </a:lnTo>
                <a:lnTo>
                  <a:pt x="2269457" y="111565"/>
                </a:lnTo>
                <a:lnTo>
                  <a:pt x="2266266" y="117308"/>
                </a:lnTo>
                <a:lnTo>
                  <a:pt x="2262757" y="122412"/>
                </a:lnTo>
                <a:lnTo>
                  <a:pt x="2258291" y="126878"/>
                </a:lnTo>
                <a:lnTo>
                  <a:pt x="2241064" y="144105"/>
                </a:lnTo>
                <a:lnTo>
                  <a:pt x="2236598" y="148253"/>
                </a:lnTo>
                <a:lnTo>
                  <a:pt x="2232769" y="150805"/>
                </a:lnTo>
                <a:lnTo>
                  <a:pt x="2230855" y="151443"/>
                </a:lnTo>
                <a:lnTo>
                  <a:pt x="2228941" y="152400"/>
                </a:lnTo>
                <a:lnTo>
                  <a:pt x="2227346" y="152400"/>
                </a:lnTo>
                <a:lnTo>
                  <a:pt x="2225751" y="152400"/>
                </a:lnTo>
                <a:lnTo>
                  <a:pt x="2224156" y="152081"/>
                </a:lnTo>
                <a:lnTo>
                  <a:pt x="2222880" y="151443"/>
                </a:lnTo>
                <a:lnTo>
                  <a:pt x="2220009" y="149848"/>
                </a:lnTo>
                <a:lnTo>
                  <a:pt x="2217456" y="147295"/>
                </a:lnTo>
                <a:lnTo>
                  <a:pt x="2214904" y="143786"/>
                </a:lnTo>
                <a:lnTo>
                  <a:pt x="2212352" y="140277"/>
                </a:lnTo>
                <a:lnTo>
                  <a:pt x="2209800" y="135811"/>
                </a:lnTo>
                <a:lnTo>
                  <a:pt x="2204058" y="126240"/>
                </a:lnTo>
                <a:lnTo>
                  <a:pt x="2201186" y="121455"/>
                </a:lnTo>
                <a:lnTo>
                  <a:pt x="2197358" y="116351"/>
                </a:lnTo>
                <a:lnTo>
                  <a:pt x="2193530" y="111246"/>
                </a:lnTo>
                <a:lnTo>
                  <a:pt x="2189064" y="106461"/>
                </a:lnTo>
                <a:lnTo>
                  <a:pt x="2184278" y="101995"/>
                </a:lnTo>
                <a:lnTo>
                  <a:pt x="2179493" y="98167"/>
                </a:lnTo>
                <a:lnTo>
                  <a:pt x="2174389" y="94657"/>
                </a:lnTo>
                <a:lnTo>
                  <a:pt x="2169285" y="91467"/>
                </a:lnTo>
                <a:lnTo>
                  <a:pt x="2159714" y="85725"/>
                </a:lnTo>
                <a:lnTo>
                  <a:pt x="2155248" y="83173"/>
                </a:lnTo>
                <a:lnTo>
                  <a:pt x="2151739" y="80620"/>
                </a:lnTo>
                <a:lnTo>
                  <a:pt x="2148229" y="78068"/>
                </a:lnTo>
                <a:lnTo>
                  <a:pt x="2145677" y="75516"/>
                </a:lnTo>
                <a:lnTo>
                  <a:pt x="2144082" y="72964"/>
                </a:lnTo>
                <a:lnTo>
                  <a:pt x="2143763" y="71369"/>
                </a:lnTo>
                <a:lnTo>
                  <a:pt x="2143125" y="69774"/>
                </a:lnTo>
                <a:lnTo>
                  <a:pt x="2143125" y="68179"/>
                </a:lnTo>
                <a:lnTo>
                  <a:pt x="2143763" y="66584"/>
                </a:lnTo>
                <a:lnTo>
                  <a:pt x="2144082" y="64669"/>
                </a:lnTo>
                <a:lnTo>
                  <a:pt x="2144720" y="63074"/>
                </a:lnTo>
                <a:lnTo>
                  <a:pt x="2147591" y="59246"/>
                </a:lnTo>
                <a:lnTo>
                  <a:pt x="2151419" y="54780"/>
                </a:lnTo>
                <a:lnTo>
                  <a:pt x="2168647" y="37234"/>
                </a:lnTo>
                <a:lnTo>
                  <a:pt x="2173751" y="33087"/>
                </a:lnTo>
                <a:lnTo>
                  <a:pt x="2178855" y="29258"/>
                </a:lnTo>
                <a:lnTo>
                  <a:pt x="2183959" y="26387"/>
                </a:lnTo>
                <a:lnTo>
                  <a:pt x="2189702" y="23516"/>
                </a:lnTo>
                <a:lnTo>
                  <a:pt x="2195125" y="21602"/>
                </a:lnTo>
                <a:lnTo>
                  <a:pt x="2201506" y="20007"/>
                </a:lnTo>
                <a:lnTo>
                  <a:pt x="2207248" y="19369"/>
                </a:lnTo>
                <a:lnTo>
                  <a:pt x="2213628" y="19050"/>
                </a:lnTo>
                <a:close/>
                <a:moveTo>
                  <a:pt x="1985550" y="0"/>
                </a:moveTo>
                <a:lnTo>
                  <a:pt x="1989686" y="0"/>
                </a:lnTo>
                <a:lnTo>
                  <a:pt x="1993822" y="0"/>
                </a:lnTo>
                <a:lnTo>
                  <a:pt x="1997640" y="634"/>
                </a:lnTo>
                <a:lnTo>
                  <a:pt x="2001776" y="1903"/>
                </a:lnTo>
                <a:lnTo>
                  <a:pt x="2005594" y="2855"/>
                </a:lnTo>
                <a:lnTo>
                  <a:pt x="2009411" y="4759"/>
                </a:lnTo>
                <a:lnTo>
                  <a:pt x="2012911" y="6980"/>
                </a:lnTo>
                <a:lnTo>
                  <a:pt x="2016411" y="9518"/>
                </a:lnTo>
                <a:lnTo>
                  <a:pt x="2019592" y="12374"/>
                </a:lnTo>
                <a:lnTo>
                  <a:pt x="2022456" y="15229"/>
                </a:lnTo>
                <a:lnTo>
                  <a:pt x="2025001" y="19037"/>
                </a:lnTo>
                <a:lnTo>
                  <a:pt x="2026910" y="22210"/>
                </a:lnTo>
                <a:lnTo>
                  <a:pt x="2028819" y="26334"/>
                </a:lnTo>
                <a:lnTo>
                  <a:pt x="2030091" y="29824"/>
                </a:lnTo>
                <a:lnTo>
                  <a:pt x="2031364" y="33949"/>
                </a:lnTo>
                <a:lnTo>
                  <a:pt x="2031682" y="37757"/>
                </a:lnTo>
                <a:lnTo>
                  <a:pt x="2032000" y="41881"/>
                </a:lnTo>
                <a:lnTo>
                  <a:pt x="2031682" y="46006"/>
                </a:lnTo>
                <a:lnTo>
                  <a:pt x="2031046" y="49813"/>
                </a:lnTo>
                <a:lnTo>
                  <a:pt x="2030091" y="53938"/>
                </a:lnTo>
                <a:lnTo>
                  <a:pt x="2028819" y="57745"/>
                </a:lnTo>
                <a:lnTo>
                  <a:pt x="2026910" y="61553"/>
                </a:lnTo>
                <a:lnTo>
                  <a:pt x="2025001" y="65043"/>
                </a:lnTo>
                <a:lnTo>
                  <a:pt x="2022456" y="68533"/>
                </a:lnTo>
                <a:lnTo>
                  <a:pt x="2019592" y="71706"/>
                </a:lnTo>
                <a:lnTo>
                  <a:pt x="1637177" y="453081"/>
                </a:lnTo>
                <a:lnTo>
                  <a:pt x="1633995" y="455937"/>
                </a:lnTo>
                <a:lnTo>
                  <a:pt x="1630814" y="458158"/>
                </a:lnTo>
                <a:lnTo>
                  <a:pt x="1626996" y="460379"/>
                </a:lnTo>
                <a:lnTo>
                  <a:pt x="1623496" y="462283"/>
                </a:lnTo>
                <a:lnTo>
                  <a:pt x="1619360" y="463552"/>
                </a:lnTo>
                <a:lnTo>
                  <a:pt x="1615224" y="464186"/>
                </a:lnTo>
                <a:lnTo>
                  <a:pt x="1611407" y="465138"/>
                </a:lnTo>
                <a:lnTo>
                  <a:pt x="1607271" y="465138"/>
                </a:lnTo>
                <a:lnTo>
                  <a:pt x="1603135" y="465138"/>
                </a:lnTo>
                <a:lnTo>
                  <a:pt x="1599317" y="464186"/>
                </a:lnTo>
                <a:lnTo>
                  <a:pt x="1595181" y="463552"/>
                </a:lnTo>
                <a:lnTo>
                  <a:pt x="1591681" y="462283"/>
                </a:lnTo>
                <a:lnTo>
                  <a:pt x="1587864" y="460379"/>
                </a:lnTo>
                <a:lnTo>
                  <a:pt x="1584364" y="458158"/>
                </a:lnTo>
                <a:lnTo>
                  <a:pt x="1580864" y="455937"/>
                </a:lnTo>
                <a:lnTo>
                  <a:pt x="1577683" y="453081"/>
                </a:lnTo>
                <a:lnTo>
                  <a:pt x="1574819" y="449591"/>
                </a:lnTo>
                <a:lnTo>
                  <a:pt x="1572274" y="446418"/>
                </a:lnTo>
                <a:lnTo>
                  <a:pt x="1570047" y="442928"/>
                </a:lnTo>
                <a:lnTo>
                  <a:pt x="1568138" y="439121"/>
                </a:lnTo>
                <a:lnTo>
                  <a:pt x="1567184" y="435314"/>
                </a:lnTo>
                <a:lnTo>
                  <a:pt x="1565911" y="431189"/>
                </a:lnTo>
                <a:lnTo>
                  <a:pt x="1565275" y="427381"/>
                </a:lnTo>
                <a:lnTo>
                  <a:pt x="1565275" y="423257"/>
                </a:lnTo>
                <a:lnTo>
                  <a:pt x="1565275" y="419132"/>
                </a:lnTo>
                <a:lnTo>
                  <a:pt x="1565911" y="415007"/>
                </a:lnTo>
                <a:lnTo>
                  <a:pt x="1567184" y="411517"/>
                </a:lnTo>
                <a:lnTo>
                  <a:pt x="1568138" y="407393"/>
                </a:lnTo>
                <a:lnTo>
                  <a:pt x="1570047" y="403902"/>
                </a:lnTo>
                <a:lnTo>
                  <a:pt x="1572274" y="400095"/>
                </a:lnTo>
                <a:lnTo>
                  <a:pt x="1574819" y="396922"/>
                </a:lnTo>
                <a:lnTo>
                  <a:pt x="1577683" y="393749"/>
                </a:lnTo>
                <a:lnTo>
                  <a:pt x="1960098" y="12374"/>
                </a:lnTo>
                <a:lnTo>
                  <a:pt x="1962962" y="9518"/>
                </a:lnTo>
                <a:lnTo>
                  <a:pt x="1966779" y="6980"/>
                </a:lnTo>
                <a:lnTo>
                  <a:pt x="1970279" y="4759"/>
                </a:lnTo>
                <a:lnTo>
                  <a:pt x="1974097" y="2855"/>
                </a:lnTo>
                <a:lnTo>
                  <a:pt x="1977596" y="1903"/>
                </a:lnTo>
                <a:lnTo>
                  <a:pt x="1981732" y="634"/>
                </a:lnTo>
                <a:lnTo>
                  <a:pt x="198555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53" name="KSO_Shape"/>
          <p:cNvSpPr/>
          <p:nvPr/>
        </p:nvSpPr>
        <p:spPr bwMode="auto">
          <a:xfrm>
            <a:off x="4161858" y="2558000"/>
            <a:ext cx="520754" cy="521623"/>
          </a:xfrm>
          <a:custGeom>
            <a:avLst/>
            <a:gdLst>
              <a:gd name="T0" fmla="*/ 923363 w 1752600"/>
              <a:gd name="T1" fmla="*/ 1417153 h 1754188"/>
              <a:gd name="T2" fmla="*/ 958587 w 1752600"/>
              <a:gd name="T3" fmla="*/ 1476612 h 1754188"/>
              <a:gd name="T4" fmla="*/ 945181 w 1752600"/>
              <a:gd name="T5" fmla="*/ 1530763 h 1754188"/>
              <a:gd name="T6" fmla="*/ 886299 w 1752600"/>
              <a:gd name="T7" fmla="*/ 1566067 h 1754188"/>
              <a:gd name="T8" fmla="*/ 832675 w 1752600"/>
              <a:gd name="T9" fmla="*/ 1552795 h 1754188"/>
              <a:gd name="T10" fmla="*/ 797714 w 1752600"/>
              <a:gd name="T11" fmla="*/ 1493335 h 1754188"/>
              <a:gd name="T12" fmla="*/ 810857 w 1752600"/>
              <a:gd name="T13" fmla="*/ 1439185 h 1754188"/>
              <a:gd name="T14" fmla="*/ 869739 w 1752600"/>
              <a:gd name="T15" fmla="*/ 1403616 h 1754188"/>
              <a:gd name="T16" fmla="*/ 1526266 w 1752600"/>
              <a:gd name="T17" fmla="*/ 809406 h 1754188"/>
              <a:gd name="T18" fmla="*/ 1561836 w 1752600"/>
              <a:gd name="T19" fmla="*/ 868866 h 1754188"/>
              <a:gd name="T20" fmla="*/ 1548298 w 1752600"/>
              <a:gd name="T21" fmla="*/ 923016 h 1754188"/>
              <a:gd name="T22" fmla="*/ 1488839 w 1752600"/>
              <a:gd name="T23" fmla="*/ 958586 h 1754188"/>
              <a:gd name="T24" fmla="*/ 1434954 w 1752600"/>
              <a:gd name="T25" fmla="*/ 945048 h 1754188"/>
              <a:gd name="T26" fmla="*/ 1399385 w 1752600"/>
              <a:gd name="T27" fmla="*/ 885589 h 1754188"/>
              <a:gd name="T28" fmla="*/ 1412922 w 1752600"/>
              <a:gd name="T29" fmla="*/ 831438 h 1754188"/>
              <a:gd name="T30" fmla="*/ 1472116 w 1752600"/>
              <a:gd name="T31" fmla="*/ 795869 h 1754188"/>
              <a:gd name="T32" fmla="*/ 931422 w 1752600"/>
              <a:gd name="T33" fmla="*/ 210375 h 1754188"/>
              <a:gd name="T34" fmla="*/ 985331 w 1752600"/>
              <a:gd name="T35" fmla="*/ 812351 h 1754188"/>
              <a:gd name="T36" fmla="*/ 997223 w 1752600"/>
              <a:gd name="T37" fmla="*/ 915108 h 1754188"/>
              <a:gd name="T38" fmla="*/ 946749 w 1752600"/>
              <a:gd name="T39" fmla="*/ 982906 h 1754188"/>
              <a:gd name="T40" fmla="*/ 857693 w 1752600"/>
              <a:gd name="T41" fmla="*/ 1003564 h 1754188"/>
              <a:gd name="T42" fmla="*/ 763351 w 1752600"/>
              <a:gd name="T43" fmla="*/ 937354 h 1754188"/>
              <a:gd name="T44" fmla="*/ 353480 w 1752600"/>
              <a:gd name="T45" fmla="*/ 893921 h 1754188"/>
              <a:gd name="T46" fmla="*/ 383342 w 1752600"/>
              <a:gd name="T47" fmla="*/ 820296 h 1754188"/>
              <a:gd name="T48" fmla="*/ 815147 w 1752600"/>
              <a:gd name="T49" fmla="*/ 764945 h 1754188"/>
              <a:gd name="T50" fmla="*/ 858486 w 1752600"/>
              <a:gd name="T51" fmla="*/ 180713 h 1754188"/>
              <a:gd name="T52" fmla="*/ 670516 w 1752600"/>
              <a:gd name="T53" fmla="*/ 152975 h 1754188"/>
              <a:gd name="T54" fmla="*/ 441192 w 1752600"/>
              <a:gd name="T55" fmla="*/ 263340 h 1754188"/>
              <a:gd name="T56" fmla="*/ 263181 w 1752600"/>
              <a:gd name="T57" fmla="*/ 441458 h 1754188"/>
              <a:gd name="T58" fmla="*/ 152883 w 1752600"/>
              <a:gd name="T59" fmla="*/ 670921 h 1754188"/>
              <a:gd name="T60" fmla="*/ 126168 w 1752600"/>
              <a:gd name="T61" fmla="*/ 934791 h 1754188"/>
              <a:gd name="T62" fmla="*/ 190707 w 1752600"/>
              <a:gd name="T63" fmla="*/ 1186485 h 1754188"/>
              <a:gd name="T64" fmla="*/ 332216 w 1752600"/>
              <a:gd name="T65" fmla="*/ 1396099 h 1754188"/>
              <a:gd name="T66" fmla="*/ 534297 w 1752600"/>
              <a:gd name="T67" fmla="*/ 1547221 h 1754188"/>
              <a:gd name="T68" fmla="*/ 780550 w 1752600"/>
              <a:gd name="T69" fmla="*/ 1623709 h 1754188"/>
              <a:gd name="T70" fmla="*/ 1045847 w 1752600"/>
              <a:gd name="T71" fmla="*/ 1610476 h 1754188"/>
              <a:gd name="T72" fmla="*/ 1281255 w 1752600"/>
              <a:gd name="T73" fmla="*/ 1511227 h 1754188"/>
              <a:gd name="T74" fmla="*/ 1467730 w 1752600"/>
              <a:gd name="T75" fmla="*/ 1341578 h 1754188"/>
              <a:gd name="T76" fmla="*/ 1588873 w 1752600"/>
              <a:gd name="T77" fmla="*/ 1118202 h 1754188"/>
              <a:gd name="T78" fmla="*/ 1628019 w 1752600"/>
              <a:gd name="T79" fmla="*/ 857509 h 1754188"/>
              <a:gd name="T80" fmla="*/ 1576176 w 1752600"/>
              <a:gd name="T81" fmla="*/ 601315 h 1754188"/>
              <a:gd name="T82" fmla="*/ 1444718 w 1752600"/>
              <a:gd name="T83" fmla="*/ 384820 h 1754188"/>
              <a:gd name="T84" fmla="*/ 1250573 w 1752600"/>
              <a:gd name="T85" fmla="*/ 224170 h 1754188"/>
              <a:gd name="T86" fmla="*/ 1009345 w 1752600"/>
              <a:gd name="T87" fmla="*/ 136037 h 1754188"/>
              <a:gd name="T88" fmla="*/ 987656 w 1752600"/>
              <a:gd name="T89" fmla="*/ 7146 h 1754188"/>
              <a:gd name="T90" fmla="*/ 1274907 w 1752600"/>
              <a:gd name="T91" fmla="*/ 96337 h 1754188"/>
              <a:gd name="T92" fmla="*/ 1510315 w 1752600"/>
              <a:gd name="T93" fmla="*/ 272074 h 1754188"/>
              <a:gd name="T94" fmla="*/ 1675101 w 1752600"/>
              <a:gd name="T95" fmla="*/ 516358 h 1754188"/>
              <a:gd name="T96" fmla="*/ 1749955 w 1752600"/>
              <a:gd name="T97" fmla="*/ 809605 h 1754188"/>
              <a:gd name="T98" fmla="*/ 1719273 w 1752600"/>
              <a:gd name="T99" fmla="*/ 1116879 h 1754188"/>
              <a:gd name="T100" fmla="*/ 1590724 w 1752600"/>
              <a:gd name="T101" fmla="*/ 1384453 h 1754188"/>
              <a:gd name="T102" fmla="*/ 1383353 w 1752600"/>
              <a:gd name="T103" fmla="*/ 1591949 h 1754188"/>
              <a:gd name="T104" fmla="*/ 1115940 w 1752600"/>
              <a:gd name="T105" fmla="*/ 1720576 h 1754188"/>
              <a:gd name="T106" fmla="*/ 809116 w 1752600"/>
              <a:gd name="T107" fmla="*/ 1751277 h 1754188"/>
              <a:gd name="T108" fmla="*/ 516046 w 1752600"/>
              <a:gd name="T109" fmla="*/ 1676377 h 1754188"/>
              <a:gd name="T110" fmla="*/ 271909 w 1752600"/>
              <a:gd name="T111" fmla="*/ 1511492 h 1754188"/>
              <a:gd name="T112" fmla="*/ 95750 w 1752600"/>
              <a:gd name="T113" fmla="*/ 1275941 h 1754188"/>
              <a:gd name="T114" fmla="*/ 6877 w 1752600"/>
              <a:gd name="T115" fmla="*/ 988782 h 1754188"/>
              <a:gd name="T116" fmla="*/ 22483 w 1752600"/>
              <a:gd name="T117" fmla="*/ 679126 h 1754188"/>
              <a:gd name="T118" fmla="*/ 138071 w 1752600"/>
              <a:gd name="T119" fmla="*/ 404935 h 1754188"/>
              <a:gd name="T120" fmla="*/ 335655 w 1752600"/>
              <a:gd name="T121" fmla="*/ 187117 h 1754188"/>
              <a:gd name="T122" fmla="*/ 595662 w 1752600"/>
              <a:gd name="T123" fmla="*/ 46051 h 17541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752600" h="1754188">
                <a:moveTo>
                  <a:pt x="873945" y="1403350"/>
                </a:moveTo>
                <a:lnTo>
                  <a:pt x="877888" y="1403350"/>
                </a:lnTo>
                <a:lnTo>
                  <a:pt x="882356" y="1403350"/>
                </a:lnTo>
                <a:lnTo>
                  <a:pt x="886299" y="1403616"/>
                </a:lnTo>
                <a:lnTo>
                  <a:pt x="890505" y="1404146"/>
                </a:lnTo>
                <a:lnTo>
                  <a:pt x="894448" y="1404943"/>
                </a:lnTo>
                <a:lnTo>
                  <a:pt x="898128" y="1405739"/>
                </a:lnTo>
                <a:lnTo>
                  <a:pt x="901808" y="1406801"/>
                </a:lnTo>
                <a:lnTo>
                  <a:pt x="906014" y="1408393"/>
                </a:lnTo>
                <a:lnTo>
                  <a:pt x="909432" y="1409455"/>
                </a:lnTo>
                <a:lnTo>
                  <a:pt x="913112" y="1411048"/>
                </a:lnTo>
                <a:lnTo>
                  <a:pt x="916529" y="1412906"/>
                </a:lnTo>
                <a:lnTo>
                  <a:pt x="919946" y="1415030"/>
                </a:lnTo>
                <a:lnTo>
                  <a:pt x="923363" y="1417153"/>
                </a:lnTo>
                <a:lnTo>
                  <a:pt x="929672" y="1421931"/>
                </a:lnTo>
                <a:lnTo>
                  <a:pt x="935192" y="1427240"/>
                </a:lnTo>
                <a:lnTo>
                  <a:pt x="940450" y="1432814"/>
                </a:lnTo>
                <a:lnTo>
                  <a:pt x="945181" y="1439185"/>
                </a:lnTo>
                <a:lnTo>
                  <a:pt x="947284" y="1442636"/>
                </a:lnTo>
                <a:lnTo>
                  <a:pt x="949124" y="1446086"/>
                </a:lnTo>
                <a:lnTo>
                  <a:pt x="951227" y="1449537"/>
                </a:lnTo>
                <a:lnTo>
                  <a:pt x="952804" y="1452988"/>
                </a:lnTo>
                <a:lnTo>
                  <a:pt x="953856" y="1456704"/>
                </a:lnTo>
                <a:lnTo>
                  <a:pt x="955433" y="1460420"/>
                </a:lnTo>
                <a:lnTo>
                  <a:pt x="956484" y="1464667"/>
                </a:lnTo>
                <a:lnTo>
                  <a:pt x="957273" y="1468384"/>
                </a:lnTo>
                <a:lnTo>
                  <a:pt x="958062" y="1472365"/>
                </a:lnTo>
                <a:lnTo>
                  <a:pt x="958587" y="1476612"/>
                </a:lnTo>
                <a:lnTo>
                  <a:pt x="958850" y="1480594"/>
                </a:lnTo>
                <a:lnTo>
                  <a:pt x="958850" y="1485107"/>
                </a:lnTo>
                <a:lnTo>
                  <a:pt x="958850" y="1489088"/>
                </a:lnTo>
                <a:lnTo>
                  <a:pt x="958587" y="1493335"/>
                </a:lnTo>
                <a:lnTo>
                  <a:pt x="958062" y="1497317"/>
                </a:lnTo>
                <a:lnTo>
                  <a:pt x="957273" y="1501299"/>
                </a:lnTo>
                <a:lnTo>
                  <a:pt x="956484" y="1505546"/>
                </a:lnTo>
                <a:lnTo>
                  <a:pt x="955433" y="1509262"/>
                </a:lnTo>
                <a:lnTo>
                  <a:pt x="953856" y="1512978"/>
                </a:lnTo>
                <a:lnTo>
                  <a:pt x="952804" y="1516694"/>
                </a:lnTo>
                <a:lnTo>
                  <a:pt x="951227" y="1520145"/>
                </a:lnTo>
                <a:lnTo>
                  <a:pt x="949124" y="1524127"/>
                </a:lnTo>
                <a:lnTo>
                  <a:pt x="947284" y="1527312"/>
                </a:lnTo>
                <a:lnTo>
                  <a:pt x="945181" y="1530763"/>
                </a:lnTo>
                <a:lnTo>
                  <a:pt x="940450" y="1536868"/>
                </a:lnTo>
                <a:lnTo>
                  <a:pt x="935192" y="1542973"/>
                </a:lnTo>
                <a:lnTo>
                  <a:pt x="929672" y="1548017"/>
                </a:lnTo>
                <a:lnTo>
                  <a:pt x="923363" y="1552795"/>
                </a:lnTo>
                <a:lnTo>
                  <a:pt x="919946" y="1554918"/>
                </a:lnTo>
                <a:lnTo>
                  <a:pt x="916529" y="1556776"/>
                </a:lnTo>
                <a:lnTo>
                  <a:pt x="913112" y="1558634"/>
                </a:lnTo>
                <a:lnTo>
                  <a:pt x="909432" y="1560227"/>
                </a:lnTo>
                <a:lnTo>
                  <a:pt x="906014" y="1561820"/>
                </a:lnTo>
                <a:lnTo>
                  <a:pt x="901808" y="1563147"/>
                </a:lnTo>
                <a:lnTo>
                  <a:pt x="898128" y="1564209"/>
                </a:lnTo>
                <a:lnTo>
                  <a:pt x="894448" y="1565005"/>
                </a:lnTo>
                <a:lnTo>
                  <a:pt x="890505" y="1565801"/>
                </a:lnTo>
                <a:lnTo>
                  <a:pt x="886299" y="1566067"/>
                </a:lnTo>
                <a:lnTo>
                  <a:pt x="882356" y="1566598"/>
                </a:lnTo>
                <a:lnTo>
                  <a:pt x="877888" y="1566863"/>
                </a:lnTo>
                <a:lnTo>
                  <a:pt x="873945" y="1566598"/>
                </a:lnTo>
                <a:lnTo>
                  <a:pt x="869739" y="1566067"/>
                </a:lnTo>
                <a:lnTo>
                  <a:pt x="865796" y="1565801"/>
                </a:lnTo>
                <a:lnTo>
                  <a:pt x="861853" y="1565005"/>
                </a:lnTo>
                <a:lnTo>
                  <a:pt x="857647" y="1564209"/>
                </a:lnTo>
                <a:lnTo>
                  <a:pt x="853967" y="1563147"/>
                </a:lnTo>
                <a:lnTo>
                  <a:pt x="850287" y="1561820"/>
                </a:lnTo>
                <a:lnTo>
                  <a:pt x="846607" y="1560227"/>
                </a:lnTo>
                <a:lnTo>
                  <a:pt x="842664" y="1558634"/>
                </a:lnTo>
                <a:lnTo>
                  <a:pt x="839247" y="1556776"/>
                </a:lnTo>
                <a:lnTo>
                  <a:pt x="835829" y="1554918"/>
                </a:lnTo>
                <a:lnTo>
                  <a:pt x="832675" y="1552795"/>
                </a:lnTo>
                <a:lnTo>
                  <a:pt x="826629" y="1548017"/>
                </a:lnTo>
                <a:lnTo>
                  <a:pt x="820583" y="1542973"/>
                </a:lnTo>
                <a:lnTo>
                  <a:pt x="815589" y="1536868"/>
                </a:lnTo>
                <a:lnTo>
                  <a:pt x="810857" y="1530763"/>
                </a:lnTo>
                <a:lnTo>
                  <a:pt x="808754" y="1527312"/>
                </a:lnTo>
                <a:lnTo>
                  <a:pt x="806914" y="1524127"/>
                </a:lnTo>
                <a:lnTo>
                  <a:pt x="805074" y="1520145"/>
                </a:lnTo>
                <a:lnTo>
                  <a:pt x="803497" y="1516694"/>
                </a:lnTo>
                <a:lnTo>
                  <a:pt x="801920" y="1512978"/>
                </a:lnTo>
                <a:lnTo>
                  <a:pt x="800605" y="1509262"/>
                </a:lnTo>
                <a:lnTo>
                  <a:pt x="799554" y="1505546"/>
                </a:lnTo>
                <a:lnTo>
                  <a:pt x="798765" y="1501299"/>
                </a:lnTo>
                <a:lnTo>
                  <a:pt x="797977" y="1497317"/>
                </a:lnTo>
                <a:lnTo>
                  <a:pt x="797714" y="1493335"/>
                </a:lnTo>
                <a:lnTo>
                  <a:pt x="797188" y="1489088"/>
                </a:lnTo>
                <a:lnTo>
                  <a:pt x="796925" y="1485107"/>
                </a:lnTo>
                <a:lnTo>
                  <a:pt x="797188" y="1480594"/>
                </a:lnTo>
                <a:lnTo>
                  <a:pt x="797714" y="1476612"/>
                </a:lnTo>
                <a:lnTo>
                  <a:pt x="797977" y="1472365"/>
                </a:lnTo>
                <a:lnTo>
                  <a:pt x="798765" y="1468384"/>
                </a:lnTo>
                <a:lnTo>
                  <a:pt x="799554" y="1464667"/>
                </a:lnTo>
                <a:lnTo>
                  <a:pt x="800605" y="1460420"/>
                </a:lnTo>
                <a:lnTo>
                  <a:pt x="801920" y="1456704"/>
                </a:lnTo>
                <a:lnTo>
                  <a:pt x="803497" y="1452988"/>
                </a:lnTo>
                <a:lnTo>
                  <a:pt x="805074" y="1449537"/>
                </a:lnTo>
                <a:lnTo>
                  <a:pt x="806914" y="1446086"/>
                </a:lnTo>
                <a:lnTo>
                  <a:pt x="808754" y="1442636"/>
                </a:lnTo>
                <a:lnTo>
                  <a:pt x="810857" y="1439185"/>
                </a:lnTo>
                <a:lnTo>
                  <a:pt x="815589" y="1432814"/>
                </a:lnTo>
                <a:lnTo>
                  <a:pt x="820583" y="1427240"/>
                </a:lnTo>
                <a:lnTo>
                  <a:pt x="826629" y="1421931"/>
                </a:lnTo>
                <a:lnTo>
                  <a:pt x="832675" y="1417153"/>
                </a:lnTo>
                <a:lnTo>
                  <a:pt x="835829" y="1415030"/>
                </a:lnTo>
                <a:lnTo>
                  <a:pt x="839247" y="1412906"/>
                </a:lnTo>
                <a:lnTo>
                  <a:pt x="842664" y="1411048"/>
                </a:lnTo>
                <a:lnTo>
                  <a:pt x="846607" y="1409455"/>
                </a:lnTo>
                <a:lnTo>
                  <a:pt x="850287" y="1408393"/>
                </a:lnTo>
                <a:lnTo>
                  <a:pt x="853967" y="1406801"/>
                </a:lnTo>
                <a:lnTo>
                  <a:pt x="857647" y="1405739"/>
                </a:lnTo>
                <a:lnTo>
                  <a:pt x="861853" y="1404943"/>
                </a:lnTo>
                <a:lnTo>
                  <a:pt x="865796" y="1404146"/>
                </a:lnTo>
                <a:lnTo>
                  <a:pt x="869739" y="1403616"/>
                </a:lnTo>
                <a:lnTo>
                  <a:pt x="873945" y="1403350"/>
                </a:lnTo>
                <a:close/>
                <a:moveTo>
                  <a:pt x="1480345" y="795338"/>
                </a:moveTo>
                <a:lnTo>
                  <a:pt x="1484857" y="795603"/>
                </a:lnTo>
                <a:lnTo>
                  <a:pt x="1488839" y="795869"/>
                </a:lnTo>
                <a:lnTo>
                  <a:pt x="1493086" y="796134"/>
                </a:lnTo>
                <a:lnTo>
                  <a:pt x="1497068" y="797196"/>
                </a:lnTo>
                <a:lnTo>
                  <a:pt x="1500784" y="797727"/>
                </a:lnTo>
                <a:lnTo>
                  <a:pt x="1505031" y="799054"/>
                </a:lnTo>
                <a:lnTo>
                  <a:pt x="1508747" y="800381"/>
                </a:lnTo>
                <a:lnTo>
                  <a:pt x="1512198" y="801974"/>
                </a:lnTo>
                <a:lnTo>
                  <a:pt x="1515914" y="803567"/>
                </a:lnTo>
                <a:lnTo>
                  <a:pt x="1519365" y="805425"/>
                </a:lnTo>
                <a:lnTo>
                  <a:pt x="1522816" y="807283"/>
                </a:lnTo>
                <a:lnTo>
                  <a:pt x="1526266" y="809406"/>
                </a:lnTo>
                <a:lnTo>
                  <a:pt x="1532637" y="814184"/>
                </a:lnTo>
                <a:lnTo>
                  <a:pt x="1538211" y="819228"/>
                </a:lnTo>
                <a:lnTo>
                  <a:pt x="1543520" y="825068"/>
                </a:lnTo>
                <a:lnTo>
                  <a:pt x="1548298" y="831438"/>
                </a:lnTo>
                <a:lnTo>
                  <a:pt x="1550422" y="834624"/>
                </a:lnTo>
                <a:lnTo>
                  <a:pt x="1552545" y="838074"/>
                </a:lnTo>
                <a:lnTo>
                  <a:pt x="1554403" y="841791"/>
                </a:lnTo>
                <a:lnTo>
                  <a:pt x="1555996" y="845241"/>
                </a:lnTo>
                <a:lnTo>
                  <a:pt x="1557589" y="848958"/>
                </a:lnTo>
                <a:lnTo>
                  <a:pt x="1558650" y="852939"/>
                </a:lnTo>
                <a:lnTo>
                  <a:pt x="1559712" y="856655"/>
                </a:lnTo>
                <a:lnTo>
                  <a:pt x="1560509" y="860637"/>
                </a:lnTo>
                <a:lnTo>
                  <a:pt x="1561305" y="864884"/>
                </a:lnTo>
                <a:lnTo>
                  <a:pt x="1561836" y="868866"/>
                </a:lnTo>
                <a:lnTo>
                  <a:pt x="1562101" y="872847"/>
                </a:lnTo>
                <a:lnTo>
                  <a:pt x="1562101" y="877094"/>
                </a:lnTo>
                <a:lnTo>
                  <a:pt x="1562101" y="881342"/>
                </a:lnTo>
                <a:lnTo>
                  <a:pt x="1561836" y="885589"/>
                </a:lnTo>
                <a:lnTo>
                  <a:pt x="1561305" y="889570"/>
                </a:lnTo>
                <a:lnTo>
                  <a:pt x="1560509" y="893817"/>
                </a:lnTo>
                <a:lnTo>
                  <a:pt x="1559712" y="897534"/>
                </a:lnTo>
                <a:lnTo>
                  <a:pt x="1558650" y="901515"/>
                </a:lnTo>
                <a:lnTo>
                  <a:pt x="1557589" y="905497"/>
                </a:lnTo>
                <a:lnTo>
                  <a:pt x="1555996" y="908948"/>
                </a:lnTo>
                <a:lnTo>
                  <a:pt x="1554403" y="912664"/>
                </a:lnTo>
                <a:lnTo>
                  <a:pt x="1552545" y="916115"/>
                </a:lnTo>
                <a:lnTo>
                  <a:pt x="1550422" y="919565"/>
                </a:lnTo>
                <a:lnTo>
                  <a:pt x="1548298" y="923016"/>
                </a:lnTo>
                <a:lnTo>
                  <a:pt x="1543520" y="929387"/>
                </a:lnTo>
                <a:lnTo>
                  <a:pt x="1538211" y="934961"/>
                </a:lnTo>
                <a:lnTo>
                  <a:pt x="1532637" y="940270"/>
                </a:lnTo>
                <a:lnTo>
                  <a:pt x="1526266" y="945048"/>
                </a:lnTo>
                <a:lnTo>
                  <a:pt x="1522816" y="947171"/>
                </a:lnTo>
                <a:lnTo>
                  <a:pt x="1519365" y="949030"/>
                </a:lnTo>
                <a:lnTo>
                  <a:pt x="1515914" y="950888"/>
                </a:lnTo>
                <a:lnTo>
                  <a:pt x="1512198" y="952480"/>
                </a:lnTo>
                <a:lnTo>
                  <a:pt x="1508747" y="953808"/>
                </a:lnTo>
                <a:lnTo>
                  <a:pt x="1505031" y="955400"/>
                </a:lnTo>
                <a:lnTo>
                  <a:pt x="1500784" y="956197"/>
                </a:lnTo>
                <a:lnTo>
                  <a:pt x="1497068" y="957258"/>
                </a:lnTo>
                <a:lnTo>
                  <a:pt x="1493086" y="957789"/>
                </a:lnTo>
                <a:lnTo>
                  <a:pt x="1488839" y="958586"/>
                </a:lnTo>
                <a:lnTo>
                  <a:pt x="1484857" y="958851"/>
                </a:lnTo>
                <a:lnTo>
                  <a:pt x="1480345" y="958851"/>
                </a:lnTo>
                <a:lnTo>
                  <a:pt x="1476363" y="958851"/>
                </a:lnTo>
                <a:lnTo>
                  <a:pt x="1472116" y="958586"/>
                </a:lnTo>
                <a:lnTo>
                  <a:pt x="1468134" y="957789"/>
                </a:lnTo>
                <a:lnTo>
                  <a:pt x="1464153" y="957258"/>
                </a:lnTo>
                <a:lnTo>
                  <a:pt x="1459906" y="956197"/>
                </a:lnTo>
                <a:lnTo>
                  <a:pt x="1456189" y="955400"/>
                </a:lnTo>
                <a:lnTo>
                  <a:pt x="1452473" y="953808"/>
                </a:lnTo>
                <a:lnTo>
                  <a:pt x="1448757" y="952480"/>
                </a:lnTo>
                <a:lnTo>
                  <a:pt x="1445306" y="950888"/>
                </a:lnTo>
                <a:lnTo>
                  <a:pt x="1441325" y="949030"/>
                </a:lnTo>
                <a:lnTo>
                  <a:pt x="1437874" y="947171"/>
                </a:lnTo>
                <a:lnTo>
                  <a:pt x="1434954" y="945048"/>
                </a:lnTo>
                <a:lnTo>
                  <a:pt x="1428583" y="940270"/>
                </a:lnTo>
                <a:lnTo>
                  <a:pt x="1422478" y="934961"/>
                </a:lnTo>
                <a:lnTo>
                  <a:pt x="1417435" y="929387"/>
                </a:lnTo>
                <a:lnTo>
                  <a:pt x="1412922" y="923016"/>
                </a:lnTo>
                <a:lnTo>
                  <a:pt x="1410533" y="919565"/>
                </a:lnTo>
                <a:lnTo>
                  <a:pt x="1408675" y="916115"/>
                </a:lnTo>
                <a:lnTo>
                  <a:pt x="1406817" y="912664"/>
                </a:lnTo>
                <a:lnTo>
                  <a:pt x="1405224" y="908948"/>
                </a:lnTo>
                <a:lnTo>
                  <a:pt x="1403632" y="905497"/>
                </a:lnTo>
                <a:lnTo>
                  <a:pt x="1402304" y="901515"/>
                </a:lnTo>
                <a:lnTo>
                  <a:pt x="1401243" y="897534"/>
                </a:lnTo>
                <a:lnTo>
                  <a:pt x="1400446" y="893817"/>
                </a:lnTo>
                <a:lnTo>
                  <a:pt x="1399650" y="889570"/>
                </a:lnTo>
                <a:lnTo>
                  <a:pt x="1399385" y="885589"/>
                </a:lnTo>
                <a:lnTo>
                  <a:pt x="1398854" y="881342"/>
                </a:lnTo>
                <a:lnTo>
                  <a:pt x="1398588" y="877094"/>
                </a:lnTo>
                <a:lnTo>
                  <a:pt x="1398854" y="872847"/>
                </a:lnTo>
                <a:lnTo>
                  <a:pt x="1399385" y="868866"/>
                </a:lnTo>
                <a:lnTo>
                  <a:pt x="1399650" y="864884"/>
                </a:lnTo>
                <a:lnTo>
                  <a:pt x="1400446" y="860637"/>
                </a:lnTo>
                <a:lnTo>
                  <a:pt x="1401243" y="856655"/>
                </a:lnTo>
                <a:lnTo>
                  <a:pt x="1402304" y="852939"/>
                </a:lnTo>
                <a:lnTo>
                  <a:pt x="1403632" y="848958"/>
                </a:lnTo>
                <a:lnTo>
                  <a:pt x="1405224" y="845241"/>
                </a:lnTo>
                <a:lnTo>
                  <a:pt x="1406817" y="841791"/>
                </a:lnTo>
                <a:lnTo>
                  <a:pt x="1408675" y="838074"/>
                </a:lnTo>
                <a:lnTo>
                  <a:pt x="1410533" y="834624"/>
                </a:lnTo>
                <a:lnTo>
                  <a:pt x="1412922" y="831438"/>
                </a:lnTo>
                <a:lnTo>
                  <a:pt x="1417435" y="825068"/>
                </a:lnTo>
                <a:lnTo>
                  <a:pt x="1422478" y="819228"/>
                </a:lnTo>
                <a:lnTo>
                  <a:pt x="1428583" y="814184"/>
                </a:lnTo>
                <a:lnTo>
                  <a:pt x="1434954" y="809406"/>
                </a:lnTo>
                <a:lnTo>
                  <a:pt x="1437874" y="807283"/>
                </a:lnTo>
                <a:lnTo>
                  <a:pt x="1441325" y="805425"/>
                </a:lnTo>
                <a:lnTo>
                  <a:pt x="1445306" y="803567"/>
                </a:lnTo>
                <a:lnTo>
                  <a:pt x="1448757" y="801974"/>
                </a:lnTo>
                <a:lnTo>
                  <a:pt x="1452473" y="800381"/>
                </a:lnTo>
                <a:lnTo>
                  <a:pt x="1456189" y="799054"/>
                </a:lnTo>
                <a:lnTo>
                  <a:pt x="1459906" y="797727"/>
                </a:lnTo>
                <a:lnTo>
                  <a:pt x="1464153" y="797196"/>
                </a:lnTo>
                <a:lnTo>
                  <a:pt x="1468134" y="796134"/>
                </a:lnTo>
                <a:lnTo>
                  <a:pt x="1472116" y="795869"/>
                </a:lnTo>
                <a:lnTo>
                  <a:pt x="1476363" y="795603"/>
                </a:lnTo>
                <a:lnTo>
                  <a:pt x="1480345" y="795338"/>
                </a:lnTo>
                <a:close/>
                <a:moveTo>
                  <a:pt x="876984" y="177800"/>
                </a:moveTo>
                <a:lnTo>
                  <a:pt x="883326" y="178065"/>
                </a:lnTo>
                <a:lnTo>
                  <a:pt x="889669" y="179124"/>
                </a:lnTo>
                <a:lnTo>
                  <a:pt x="895482" y="180713"/>
                </a:lnTo>
                <a:lnTo>
                  <a:pt x="901032" y="182832"/>
                </a:lnTo>
                <a:lnTo>
                  <a:pt x="906581" y="185215"/>
                </a:lnTo>
                <a:lnTo>
                  <a:pt x="911867" y="188393"/>
                </a:lnTo>
                <a:lnTo>
                  <a:pt x="916359" y="191836"/>
                </a:lnTo>
                <a:lnTo>
                  <a:pt x="920851" y="196074"/>
                </a:lnTo>
                <a:lnTo>
                  <a:pt x="924815" y="200311"/>
                </a:lnTo>
                <a:lnTo>
                  <a:pt x="928251" y="205078"/>
                </a:lnTo>
                <a:lnTo>
                  <a:pt x="931422" y="210375"/>
                </a:lnTo>
                <a:lnTo>
                  <a:pt x="934065" y="215672"/>
                </a:lnTo>
                <a:lnTo>
                  <a:pt x="936179" y="221498"/>
                </a:lnTo>
                <a:lnTo>
                  <a:pt x="937764" y="227325"/>
                </a:lnTo>
                <a:lnTo>
                  <a:pt x="938821" y="233681"/>
                </a:lnTo>
                <a:lnTo>
                  <a:pt x="939086" y="240037"/>
                </a:lnTo>
                <a:lnTo>
                  <a:pt x="939086" y="766534"/>
                </a:lnTo>
                <a:lnTo>
                  <a:pt x="945956" y="770772"/>
                </a:lnTo>
                <a:lnTo>
                  <a:pt x="952827" y="775539"/>
                </a:lnTo>
                <a:lnTo>
                  <a:pt x="959169" y="780835"/>
                </a:lnTo>
                <a:lnTo>
                  <a:pt x="964983" y="786397"/>
                </a:lnTo>
                <a:lnTo>
                  <a:pt x="971061" y="792488"/>
                </a:lnTo>
                <a:lnTo>
                  <a:pt x="976082" y="798844"/>
                </a:lnTo>
                <a:lnTo>
                  <a:pt x="980839" y="805465"/>
                </a:lnTo>
                <a:lnTo>
                  <a:pt x="985331" y="812351"/>
                </a:lnTo>
                <a:lnTo>
                  <a:pt x="989295" y="819502"/>
                </a:lnTo>
                <a:lnTo>
                  <a:pt x="992995" y="826917"/>
                </a:lnTo>
                <a:lnTo>
                  <a:pt x="995902" y="834862"/>
                </a:lnTo>
                <a:lnTo>
                  <a:pt x="998545" y="843072"/>
                </a:lnTo>
                <a:lnTo>
                  <a:pt x="1000394" y="851282"/>
                </a:lnTo>
                <a:lnTo>
                  <a:pt x="1001980" y="859757"/>
                </a:lnTo>
                <a:lnTo>
                  <a:pt x="1002773" y="868497"/>
                </a:lnTo>
                <a:lnTo>
                  <a:pt x="1003301" y="877236"/>
                </a:lnTo>
                <a:lnTo>
                  <a:pt x="1002773" y="883857"/>
                </a:lnTo>
                <a:lnTo>
                  <a:pt x="1002244" y="889948"/>
                </a:lnTo>
                <a:lnTo>
                  <a:pt x="1001716" y="896569"/>
                </a:lnTo>
                <a:lnTo>
                  <a:pt x="1000394" y="902925"/>
                </a:lnTo>
                <a:lnTo>
                  <a:pt x="999073" y="909017"/>
                </a:lnTo>
                <a:lnTo>
                  <a:pt x="997223" y="915108"/>
                </a:lnTo>
                <a:lnTo>
                  <a:pt x="995373" y="921199"/>
                </a:lnTo>
                <a:lnTo>
                  <a:pt x="993259" y="926761"/>
                </a:lnTo>
                <a:lnTo>
                  <a:pt x="990352" y="932322"/>
                </a:lnTo>
                <a:lnTo>
                  <a:pt x="987445" y="938149"/>
                </a:lnTo>
                <a:lnTo>
                  <a:pt x="984803" y="943446"/>
                </a:lnTo>
                <a:lnTo>
                  <a:pt x="981367" y="948478"/>
                </a:lnTo>
                <a:lnTo>
                  <a:pt x="977932" y="953509"/>
                </a:lnTo>
                <a:lnTo>
                  <a:pt x="973968" y="958541"/>
                </a:lnTo>
                <a:lnTo>
                  <a:pt x="970004" y="962779"/>
                </a:lnTo>
                <a:lnTo>
                  <a:pt x="965512" y="967281"/>
                </a:lnTo>
                <a:lnTo>
                  <a:pt x="961284" y="971783"/>
                </a:lnTo>
                <a:lnTo>
                  <a:pt x="956527" y="975756"/>
                </a:lnTo>
                <a:lnTo>
                  <a:pt x="951770" y="979464"/>
                </a:lnTo>
                <a:lnTo>
                  <a:pt x="946749" y="982906"/>
                </a:lnTo>
                <a:lnTo>
                  <a:pt x="941728" y="986349"/>
                </a:lnTo>
                <a:lnTo>
                  <a:pt x="936443" y="989527"/>
                </a:lnTo>
                <a:lnTo>
                  <a:pt x="930893" y="992441"/>
                </a:lnTo>
                <a:lnTo>
                  <a:pt x="925344" y="994824"/>
                </a:lnTo>
                <a:lnTo>
                  <a:pt x="919530" y="996943"/>
                </a:lnTo>
                <a:lnTo>
                  <a:pt x="913716" y="999062"/>
                </a:lnTo>
                <a:lnTo>
                  <a:pt x="907374" y="1000915"/>
                </a:lnTo>
                <a:lnTo>
                  <a:pt x="901560" y="1001975"/>
                </a:lnTo>
                <a:lnTo>
                  <a:pt x="895218" y="1003299"/>
                </a:lnTo>
                <a:lnTo>
                  <a:pt x="888611" y="1004358"/>
                </a:lnTo>
                <a:lnTo>
                  <a:pt x="882269" y="1004623"/>
                </a:lnTo>
                <a:lnTo>
                  <a:pt x="875663" y="1004888"/>
                </a:lnTo>
                <a:lnTo>
                  <a:pt x="866678" y="1004623"/>
                </a:lnTo>
                <a:lnTo>
                  <a:pt x="857693" y="1003564"/>
                </a:lnTo>
                <a:lnTo>
                  <a:pt x="849236" y="1001975"/>
                </a:lnTo>
                <a:lnTo>
                  <a:pt x="840780" y="999856"/>
                </a:lnTo>
                <a:lnTo>
                  <a:pt x="832324" y="997473"/>
                </a:lnTo>
                <a:lnTo>
                  <a:pt x="824396" y="994030"/>
                </a:lnTo>
                <a:lnTo>
                  <a:pt x="816732" y="990587"/>
                </a:lnTo>
                <a:lnTo>
                  <a:pt x="809333" y="986084"/>
                </a:lnTo>
                <a:lnTo>
                  <a:pt x="802198" y="981317"/>
                </a:lnTo>
                <a:lnTo>
                  <a:pt x="795591" y="976286"/>
                </a:lnTo>
                <a:lnTo>
                  <a:pt x="788984" y="970724"/>
                </a:lnTo>
                <a:lnTo>
                  <a:pt x="783170" y="964633"/>
                </a:lnTo>
                <a:lnTo>
                  <a:pt x="777357" y="958541"/>
                </a:lnTo>
                <a:lnTo>
                  <a:pt x="772600" y="951920"/>
                </a:lnTo>
                <a:lnTo>
                  <a:pt x="767843" y="944770"/>
                </a:lnTo>
                <a:lnTo>
                  <a:pt x="763351" y="937354"/>
                </a:lnTo>
                <a:lnTo>
                  <a:pt x="413204" y="937354"/>
                </a:lnTo>
                <a:lnTo>
                  <a:pt x="406597" y="937090"/>
                </a:lnTo>
                <a:lnTo>
                  <a:pt x="400519" y="936295"/>
                </a:lnTo>
                <a:lnTo>
                  <a:pt x="394705" y="934706"/>
                </a:lnTo>
                <a:lnTo>
                  <a:pt x="388627" y="932322"/>
                </a:lnTo>
                <a:lnTo>
                  <a:pt x="383342" y="929939"/>
                </a:lnTo>
                <a:lnTo>
                  <a:pt x="378321" y="926761"/>
                </a:lnTo>
                <a:lnTo>
                  <a:pt x="373564" y="923053"/>
                </a:lnTo>
                <a:lnTo>
                  <a:pt x="368808" y="919345"/>
                </a:lnTo>
                <a:lnTo>
                  <a:pt x="365108" y="914843"/>
                </a:lnTo>
                <a:lnTo>
                  <a:pt x="361408" y="909811"/>
                </a:lnTo>
                <a:lnTo>
                  <a:pt x="358237" y="904779"/>
                </a:lnTo>
                <a:lnTo>
                  <a:pt x="355859" y="899483"/>
                </a:lnTo>
                <a:lnTo>
                  <a:pt x="353480" y="893921"/>
                </a:lnTo>
                <a:lnTo>
                  <a:pt x="352159" y="887830"/>
                </a:lnTo>
                <a:lnTo>
                  <a:pt x="351102" y="881474"/>
                </a:lnTo>
                <a:lnTo>
                  <a:pt x="350838" y="875382"/>
                </a:lnTo>
                <a:lnTo>
                  <a:pt x="351102" y="868761"/>
                </a:lnTo>
                <a:lnTo>
                  <a:pt x="352159" y="862670"/>
                </a:lnTo>
                <a:lnTo>
                  <a:pt x="353480" y="856844"/>
                </a:lnTo>
                <a:lnTo>
                  <a:pt x="355859" y="850752"/>
                </a:lnTo>
                <a:lnTo>
                  <a:pt x="358237" y="845456"/>
                </a:lnTo>
                <a:lnTo>
                  <a:pt x="361408" y="840424"/>
                </a:lnTo>
                <a:lnTo>
                  <a:pt x="365108" y="835392"/>
                </a:lnTo>
                <a:lnTo>
                  <a:pt x="368808" y="831154"/>
                </a:lnTo>
                <a:lnTo>
                  <a:pt x="373564" y="827447"/>
                </a:lnTo>
                <a:lnTo>
                  <a:pt x="378321" y="823474"/>
                </a:lnTo>
                <a:lnTo>
                  <a:pt x="383342" y="820296"/>
                </a:lnTo>
                <a:lnTo>
                  <a:pt x="388627" y="817913"/>
                </a:lnTo>
                <a:lnTo>
                  <a:pt x="394705" y="815794"/>
                </a:lnTo>
                <a:lnTo>
                  <a:pt x="400519" y="814205"/>
                </a:lnTo>
                <a:lnTo>
                  <a:pt x="406597" y="813146"/>
                </a:lnTo>
                <a:lnTo>
                  <a:pt x="413204" y="812881"/>
                </a:lnTo>
                <a:lnTo>
                  <a:pt x="765465" y="812881"/>
                </a:lnTo>
                <a:lnTo>
                  <a:pt x="770222" y="805730"/>
                </a:lnTo>
                <a:lnTo>
                  <a:pt x="775507" y="798579"/>
                </a:lnTo>
                <a:lnTo>
                  <a:pt x="780792" y="791959"/>
                </a:lnTo>
                <a:lnTo>
                  <a:pt x="786870" y="785602"/>
                </a:lnTo>
                <a:lnTo>
                  <a:pt x="793477" y="779511"/>
                </a:lnTo>
                <a:lnTo>
                  <a:pt x="800348" y="774214"/>
                </a:lnTo>
                <a:lnTo>
                  <a:pt x="807483" y="769183"/>
                </a:lnTo>
                <a:lnTo>
                  <a:pt x="815147" y="764945"/>
                </a:lnTo>
                <a:lnTo>
                  <a:pt x="815147" y="240037"/>
                </a:lnTo>
                <a:lnTo>
                  <a:pt x="815411" y="233681"/>
                </a:lnTo>
                <a:lnTo>
                  <a:pt x="816204" y="227325"/>
                </a:lnTo>
                <a:lnTo>
                  <a:pt x="817789" y="221498"/>
                </a:lnTo>
                <a:lnTo>
                  <a:pt x="819639" y="215672"/>
                </a:lnTo>
                <a:lnTo>
                  <a:pt x="822546" y="210375"/>
                </a:lnTo>
                <a:lnTo>
                  <a:pt x="825717" y="205078"/>
                </a:lnTo>
                <a:lnTo>
                  <a:pt x="829153" y="200311"/>
                </a:lnTo>
                <a:lnTo>
                  <a:pt x="833116" y="196074"/>
                </a:lnTo>
                <a:lnTo>
                  <a:pt x="837609" y="191836"/>
                </a:lnTo>
                <a:lnTo>
                  <a:pt x="842366" y="188393"/>
                </a:lnTo>
                <a:lnTo>
                  <a:pt x="847387" y="185215"/>
                </a:lnTo>
                <a:lnTo>
                  <a:pt x="852936" y="182832"/>
                </a:lnTo>
                <a:lnTo>
                  <a:pt x="858486" y="180713"/>
                </a:lnTo>
                <a:lnTo>
                  <a:pt x="864564" y="179124"/>
                </a:lnTo>
                <a:lnTo>
                  <a:pt x="870642" y="178065"/>
                </a:lnTo>
                <a:lnTo>
                  <a:pt x="876984" y="177800"/>
                </a:lnTo>
                <a:close/>
                <a:moveTo>
                  <a:pt x="856991" y="124392"/>
                </a:moveTo>
                <a:lnTo>
                  <a:pt x="837683" y="125450"/>
                </a:lnTo>
                <a:lnTo>
                  <a:pt x="818374" y="126774"/>
                </a:lnTo>
                <a:lnTo>
                  <a:pt x="799594" y="128362"/>
                </a:lnTo>
                <a:lnTo>
                  <a:pt x="780550" y="130479"/>
                </a:lnTo>
                <a:lnTo>
                  <a:pt x="762034" y="132861"/>
                </a:lnTo>
                <a:lnTo>
                  <a:pt x="743255" y="136037"/>
                </a:lnTo>
                <a:lnTo>
                  <a:pt x="725004" y="139478"/>
                </a:lnTo>
                <a:lnTo>
                  <a:pt x="706489" y="143712"/>
                </a:lnTo>
                <a:lnTo>
                  <a:pt x="688502" y="147947"/>
                </a:lnTo>
                <a:lnTo>
                  <a:pt x="670516" y="152975"/>
                </a:lnTo>
                <a:lnTo>
                  <a:pt x="653059" y="158269"/>
                </a:lnTo>
                <a:lnTo>
                  <a:pt x="635337" y="164091"/>
                </a:lnTo>
                <a:lnTo>
                  <a:pt x="617880" y="169914"/>
                </a:lnTo>
                <a:lnTo>
                  <a:pt x="600687" y="176530"/>
                </a:lnTo>
                <a:lnTo>
                  <a:pt x="583759" y="183412"/>
                </a:lnTo>
                <a:lnTo>
                  <a:pt x="567095" y="191087"/>
                </a:lnTo>
                <a:lnTo>
                  <a:pt x="550432" y="198762"/>
                </a:lnTo>
                <a:lnTo>
                  <a:pt x="534297" y="206967"/>
                </a:lnTo>
                <a:lnTo>
                  <a:pt x="517898" y="215436"/>
                </a:lnTo>
                <a:lnTo>
                  <a:pt x="502292" y="224170"/>
                </a:lnTo>
                <a:lnTo>
                  <a:pt x="486686" y="233698"/>
                </a:lnTo>
                <a:lnTo>
                  <a:pt x="471345" y="242961"/>
                </a:lnTo>
                <a:lnTo>
                  <a:pt x="456268" y="253018"/>
                </a:lnTo>
                <a:lnTo>
                  <a:pt x="441192" y="263340"/>
                </a:lnTo>
                <a:lnTo>
                  <a:pt x="426379" y="274191"/>
                </a:lnTo>
                <a:lnTo>
                  <a:pt x="412361" y="285042"/>
                </a:lnTo>
                <a:lnTo>
                  <a:pt x="398342" y="296423"/>
                </a:lnTo>
                <a:lnTo>
                  <a:pt x="384588" y="308333"/>
                </a:lnTo>
                <a:lnTo>
                  <a:pt x="371098" y="320243"/>
                </a:lnTo>
                <a:lnTo>
                  <a:pt x="357608" y="332417"/>
                </a:lnTo>
                <a:lnTo>
                  <a:pt x="344648" y="344856"/>
                </a:lnTo>
                <a:lnTo>
                  <a:pt x="332216" y="358089"/>
                </a:lnTo>
                <a:lnTo>
                  <a:pt x="319784" y="371323"/>
                </a:lnTo>
                <a:lnTo>
                  <a:pt x="307617" y="384820"/>
                </a:lnTo>
                <a:lnTo>
                  <a:pt x="295979" y="398583"/>
                </a:lnTo>
                <a:lnTo>
                  <a:pt x="284870" y="412610"/>
                </a:lnTo>
                <a:lnTo>
                  <a:pt x="273761" y="427167"/>
                </a:lnTo>
                <a:lnTo>
                  <a:pt x="263181" y="441458"/>
                </a:lnTo>
                <a:lnTo>
                  <a:pt x="252865" y="456544"/>
                </a:lnTo>
                <a:lnTo>
                  <a:pt x="242814" y="471630"/>
                </a:lnTo>
                <a:lnTo>
                  <a:pt x="233027" y="486980"/>
                </a:lnTo>
                <a:lnTo>
                  <a:pt x="224034" y="502596"/>
                </a:lnTo>
                <a:lnTo>
                  <a:pt x="215041" y="518740"/>
                </a:lnTo>
                <a:lnTo>
                  <a:pt x="206577" y="534620"/>
                </a:lnTo>
                <a:lnTo>
                  <a:pt x="198377" y="551029"/>
                </a:lnTo>
                <a:lnTo>
                  <a:pt x="190707" y="567438"/>
                </a:lnTo>
                <a:lnTo>
                  <a:pt x="183301" y="584112"/>
                </a:lnTo>
                <a:lnTo>
                  <a:pt x="176424" y="601315"/>
                </a:lnTo>
                <a:lnTo>
                  <a:pt x="169811" y="618253"/>
                </a:lnTo>
                <a:lnTo>
                  <a:pt x="163992" y="635986"/>
                </a:lnTo>
                <a:lnTo>
                  <a:pt x="157908" y="653454"/>
                </a:lnTo>
                <a:lnTo>
                  <a:pt x="152883" y="670921"/>
                </a:lnTo>
                <a:lnTo>
                  <a:pt x="147857" y="689183"/>
                </a:lnTo>
                <a:lnTo>
                  <a:pt x="143625" y="707180"/>
                </a:lnTo>
                <a:lnTo>
                  <a:pt x="139393" y="725707"/>
                </a:lnTo>
                <a:lnTo>
                  <a:pt x="135955" y="743704"/>
                </a:lnTo>
                <a:lnTo>
                  <a:pt x="132781" y="762495"/>
                </a:lnTo>
                <a:lnTo>
                  <a:pt x="130400" y="781551"/>
                </a:lnTo>
                <a:lnTo>
                  <a:pt x="128019" y="800342"/>
                </a:lnTo>
                <a:lnTo>
                  <a:pt x="126168" y="819133"/>
                </a:lnTo>
                <a:lnTo>
                  <a:pt x="125110" y="838189"/>
                </a:lnTo>
                <a:lnTo>
                  <a:pt x="124316" y="857509"/>
                </a:lnTo>
                <a:lnTo>
                  <a:pt x="124052" y="877094"/>
                </a:lnTo>
                <a:lnTo>
                  <a:pt x="124316" y="896414"/>
                </a:lnTo>
                <a:lnTo>
                  <a:pt x="125110" y="915735"/>
                </a:lnTo>
                <a:lnTo>
                  <a:pt x="126168" y="934791"/>
                </a:lnTo>
                <a:lnTo>
                  <a:pt x="128019" y="953846"/>
                </a:lnTo>
                <a:lnTo>
                  <a:pt x="130400" y="972637"/>
                </a:lnTo>
                <a:lnTo>
                  <a:pt x="132781" y="991428"/>
                </a:lnTo>
                <a:lnTo>
                  <a:pt x="135955" y="1009955"/>
                </a:lnTo>
                <a:lnTo>
                  <a:pt x="139393" y="1028481"/>
                </a:lnTo>
                <a:lnTo>
                  <a:pt x="143625" y="1046743"/>
                </a:lnTo>
                <a:lnTo>
                  <a:pt x="147857" y="1065005"/>
                </a:lnTo>
                <a:lnTo>
                  <a:pt x="152883" y="1082737"/>
                </a:lnTo>
                <a:lnTo>
                  <a:pt x="157908" y="1100734"/>
                </a:lnTo>
                <a:lnTo>
                  <a:pt x="163992" y="1118202"/>
                </a:lnTo>
                <a:lnTo>
                  <a:pt x="169811" y="1135405"/>
                </a:lnTo>
                <a:lnTo>
                  <a:pt x="176424" y="1152608"/>
                </a:lnTo>
                <a:lnTo>
                  <a:pt x="183301" y="1169547"/>
                </a:lnTo>
                <a:lnTo>
                  <a:pt x="190707" y="1186485"/>
                </a:lnTo>
                <a:lnTo>
                  <a:pt x="198377" y="1203159"/>
                </a:lnTo>
                <a:lnTo>
                  <a:pt x="206577" y="1219568"/>
                </a:lnTo>
                <a:lnTo>
                  <a:pt x="215041" y="1235448"/>
                </a:lnTo>
                <a:lnTo>
                  <a:pt x="224034" y="1251592"/>
                </a:lnTo>
                <a:lnTo>
                  <a:pt x="233027" y="1267208"/>
                </a:lnTo>
                <a:lnTo>
                  <a:pt x="242814" y="1282558"/>
                </a:lnTo>
                <a:lnTo>
                  <a:pt x="252865" y="1297644"/>
                </a:lnTo>
                <a:lnTo>
                  <a:pt x="263181" y="1312200"/>
                </a:lnTo>
                <a:lnTo>
                  <a:pt x="273761" y="1327021"/>
                </a:lnTo>
                <a:lnTo>
                  <a:pt x="284870" y="1341578"/>
                </a:lnTo>
                <a:lnTo>
                  <a:pt x="295979" y="1355605"/>
                </a:lnTo>
                <a:lnTo>
                  <a:pt x="307617" y="1369368"/>
                </a:lnTo>
                <a:lnTo>
                  <a:pt x="319784" y="1382865"/>
                </a:lnTo>
                <a:lnTo>
                  <a:pt x="332216" y="1396099"/>
                </a:lnTo>
                <a:lnTo>
                  <a:pt x="344648" y="1408803"/>
                </a:lnTo>
                <a:lnTo>
                  <a:pt x="357608" y="1421771"/>
                </a:lnTo>
                <a:lnTo>
                  <a:pt x="371098" y="1433946"/>
                </a:lnTo>
                <a:lnTo>
                  <a:pt x="384588" y="1445855"/>
                </a:lnTo>
                <a:lnTo>
                  <a:pt x="398342" y="1457501"/>
                </a:lnTo>
                <a:lnTo>
                  <a:pt x="412361" y="1469146"/>
                </a:lnTo>
                <a:lnTo>
                  <a:pt x="426379" y="1479997"/>
                </a:lnTo>
                <a:lnTo>
                  <a:pt x="441192" y="1490848"/>
                </a:lnTo>
                <a:lnTo>
                  <a:pt x="456268" y="1501170"/>
                </a:lnTo>
                <a:lnTo>
                  <a:pt x="471345" y="1511227"/>
                </a:lnTo>
                <a:lnTo>
                  <a:pt x="486686" y="1520490"/>
                </a:lnTo>
                <a:lnTo>
                  <a:pt x="502292" y="1530018"/>
                </a:lnTo>
                <a:lnTo>
                  <a:pt x="517898" y="1538752"/>
                </a:lnTo>
                <a:lnTo>
                  <a:pt x="534297" y="1547221"/>
                </a:lnTo>
                <a:lnTo>
                  <a:pt x="550432" y="1555426"/>
                </a:lnTo>
                <a:lnTo>
                  <a:pt x="567095" y="1563101"/>
                </a:lnTo>
                <a:lnTo>
                  <a:pt x="583759" y="1570512"/>
                </a:lnTo>
                <a:lnTo>
                  <a:pt x="600687" y="1577393"/>
                </a:lnTo>
                <a:lnTo>
                  <a:pt x="617880" y="1583745"/>
                </a:lnTo>
                <a:lnTo>
                  <a:pt x="635337" y="1590097"/>
                </a:lnTo>
                <a:lnTo>
                  <a:pt x="653059" y="1595655"/>
                </a:lnTo>
                <a:lnTo>
                  <a:pt x="670516" y="1601213"/>
                </a:lnTo>
                <a:lnTo>
                  <a:pt x="688502" y="1605712"/>
                </a:lnTo>
                <a:lnTo>
                  <a:pt x="706489" y="1610476"/>
                </a:lnTo>
                <a:lnTo>
                  <a:pt x="725004" y="1614181"/>
                </a:lnTo>
                <a:lnTo>
                  <a:pt x="743255" y="1618151"/>
                </a:lnTo>
                <a:lnTo>
                  <a:pt x="762034" y="1620798"/>
                </a:lnTo>
                <a:lnTo>
                  <a:pt x="780550" y="1623709"/>
                </a:lnTo>
                <a:lnTo>
                  <a:pt x="799594" y="1625826"/>
                </a:lnTo>
                <a:lnTo>
                  <a:pt x="818374" y="1627414"/>
                </a:lnTo>
                <a:lnTo>
                  <a:pt x="837683" y="1628738"/>
                </a:lnTo>
                <a:lnTo>
                  <a:pt x="856991" y="1629267"/>
                </a:lnTo>
                <a:lnTo>
                  <a:pt x="876300" y="1629532"/>
                </a:lnTo>
                <a:lnTo>
                  <a:pt x="895873" y="1629267"/>
                </a:lnTo>
                <a:lnTo>
                  <a:pt x="914918" y="1628738"/>
                </a:lnTo>
                <a:lnTo>
                  <a:pt x="933962" y="1627414"/>
                </a:lnTo>
                <a:lnTo>
                  <a:pt x="953271" y="1625826"/>
                </a:lnTo>
                <a:lnTo>
                  <a:pt x="972050" y="1623709"/>
                </a:lnTo>
                <a:lnTo>
                  <a:pt x="990830" y="1620798"/>
                </a:lnTo>
                <a:lnTo>
                  <a:pt x="1009345" y="1618151"/>
                </a:lnTo>
                <a:lnTo>
                  <a:pt x="1027861" y="1614181"/>
                </a:lnTo>
                <a:lnTo>
                  <a:pt x="1045847" y="1610476"/>
                </a:lnTo>
                <a:lnTo>
                  <a:pt x="1064098" y="1605712"/>
                </a:lnTo>
                <a:lnTo>
                  <a:pt x="1082084" y="1601213"/>
                </a:lnTo>
                <a:lnTo>
                  <a:pt x="1099806" y="1595655"/>
                </a:lnTo>
                <a:lnTo>
                  <a:pt x="1117263" y="1590097"/>
                </a:lnTo>
                <a:lnTo>
                  <a:pt x="1134720" y="1583745"/>
                </a:lnTo>
                <a:lnTo>
                  <a:pt x="1151913" y="1577393"/>
                </a:lnTo>
                <a:lnTo>
                  <a:pt x="1168841" y="1570512"/>
                </a:lnTo>
                <a:lnTo>
                  <a:pt x="1185769" y="1563101"/>
                </a:lnTo>
                <a:lnTo>
                  <a:pt x="1201904" y="1555426"/>
                </a:lnTo>
                <a:lnTo>
                  <a:pt x="1218568" y="1547221"/>
                </a:lnTo>
                <a:lnTo>
                  <a:pt x="1234702" y="1538752"/>
                </a:lnTo>
                <a:lnTo>
                  <a:pt x="1250573" y="1530018"/>
                </a:lnTo>
                <a:lnTo>
                  <a:pt x="1265914" y="1520490"/>
                </a:lnTo>
                <a:lnTo>
                  <a:pt x="1281255" y="1511227"/>
                </a:lnTo>
                <a:lnTo>
                  <a:pt x="1296596" y="1501170"/>
                </a:lnTo>
                <a:lnTo>
                  <a:pt x="1311408" y="1490848"/>
                </a:lnTo>
                <a:lnTo>
                  <a:pt x="1325956" y="1479997"/>
                </a:lnTo>
                <a:lnTo>
                  <a:pt x="1340504" y="1469146"/>
                </a:lnTo>
                <a:lnTo>
                  <a:pt x="1354522" y="1457501"/>
                </a:lnTo>
                <a:lnTo>
                  <a:pt x="1368277" y="1445855"/>
                </a:lnTo>
                <a:lnTo>
                  <a:pt x="1381766" y="1433946"/>
                </a:lnTo>
                <a:lnTo>
                  <a:pt x="1394991" y="1421771"/>
                </a:lnTo>
                <a:lnTo>
                  <a:pt x="1407952" y="1408803"/>
                </a:lnTo>
                <a:lnTo>
                  <a:pt x="1420384" y="1396099"/>
                </a:lnTo>
                <a:lnTo>
                  <a:pt x="1432815" y="1382865"/>
                </a:lnTo>
                <a:lnTo>
                  <a:pt x="1444718" y="1369368"/>
                </a:lnTo>
                <a:lnTo>
                  <a:pt x="1456356" y="1355605"/>
                </a:lnTo>
                <a:lnTo>
                  <a:pt x="1467730" y="1341578"/>
                </a:lnTo>
                <a:lnTo>
                  <a:pt x="1479104" y="1327021"/>
                </a:lnTo>
                <a:lnTo>
                  <a:pt x="1489684" y="1312200"/>
                </a:lnTo>
                <a:lnTo>
                  <a:pt x="1499735" y="1297644"/>
                </a:lnTo>
                <a:lnTo>
                  <a:pt x="1509786" y="1282558"/>
                </a:lnTo>
                <a:lnTo>
                  <a:pt x="1519308" y="1267208"/>
                </a:lnTo>
                <a:lnTo>
                  <a:pt x="1528830" y="1251592"/>
                </a:lnTo>
                <a:lnTo>
                  <a:pt x="1537559" y="1235448"/>
                </a:lnTo>
                <a:lnTo>
                  <a:pt x="1546023" y="1219568"/>
                </a:lnTo>
                <a:lnTo>
                  <a:pt x="1554223" y="1203159"/>
                </a:lnTo>
                <a:lnTo>
                  <a:pt x="1561893" y="1186485"/>
                </a:lnTo>
                <a:lnTo>
                  <a:pt x="1569299" y="1169547"/>
                </a:lnTo>
                <a:lnTo>
                  <a:pt x="1576176" y="1152608"/>
                </a:lnTo>
                <a:lnTo>
                  <a:pt x="1582789" y="1135405"/>
                </a:lnTo>
                <a:lnTo>
                  <a:pt x="1588873" y="1118202"/>
                </a:lnTo>
                <a:lnTo>
                  <a:pt x="1594692" y="1100734"/>
                </a:lnTo>
                <a:lnTo>
                  <a:pt x="1599982" y="1082737"/>
                </a:lnTo>
                <a:lnTo>
                  <a:pt x="1604743" y="1065005"/>
                </a:lnTo>
                <a:lnTo>
                  <a:pt x="1608975" y="1046743"/>
                </a:lnTo>
                <a:lnTo>
                  <a:pt x="1613207" y="1028481"/>
                </a:lnTo>
                <a:lnTo>
                  <a:pt x="1616645" y="1009955"/>
                </a:lnTo>
                <a:lnTo>
                  <a:pt x="1619555" y="991428"/>
                </a:lnTo>
                <a:lnTo>
                  <a:pt x="1622464" y="972637"/>
                </a:lnTo>
                <a:lnTo>
                  <a:pt x="1624581" y="953846"/>
                </a:lnTo>
                <a:lnTo>
                  <a:pt x="1626168" y="934791"/>
                </a:lnTo>
                <a:lnTo>
                  <a:pt x="1627490" y="915735"/>
                </a:lnTo>
                <a:lnTo>
                  <a:pt x="1628019" y="896414"/>
                </a:lnTo>
                <a:lnTo>
                  <a:pt x="1628548" y="877094"/>
                </a:lnTo>
                <a:lnTo>
                  <a:pt x="1628019" y="857509"/>
                </a:lnTo>
                <a:lnTo>
                  <a:pt x="1627490" y="838189"/>
                </a:lnTo>
                <a:lnTo>
                  <a:pt x="1626168" y="819133"/>
                </a:lnTo>
                <a:lnTo>
                  <a:pt x="1624581" y="800342"/>
                </a:lnTo>
                <a:lnTo>
                  <a:pt x="1622464" y="781551"/>
                </a:lnTo>
                <a:lnTo>
                  <a:pt x="1619555" y="762495"/>
                </a:lnTo>
                <a:lnTo>
                  <a:pt x="1616645" y="743704"/>
                </a:lnTo>
                <a:lnTo>
                  <a:pt x="1613207" y="725707"/>
                </a:lnTo>
                <a:lnTo>
                  <a:pt x="1608975" y="707180"/>
                </a:lnTo>
                <a:lnTo>
                  <a:pt x="1604743" y="689183"/>
                </a:lnTo>
                <a:lnTo>
                  <a:pt x="1599982" y="670921"/>
                </a:lnTo>
                <a:lnTo>
                  <a:pt x="1594692" y="653454"/>
                </a:lnTo>
                <a:lnTo>
                  <a:pt x="1588873" y="635986"/>
                </a:lnTo>
                <a:lnTo>
                  <a:pt x="1582789" y="618253"/>
                </a:lnTo>
                <a:lnTo>
                  <a:pt x="1576176" y="601315"/>
                </a:lnTo>
                <a:lnTo>
                  <a:pt x="1569299" y="584112"/>
                </a:lnTo>
                <a:lnTo>
                  <a:pt x="1561893" y="567438"/>
                </a:lnTo>
                <a:lnTo>
                  <a:pt x="1554223" y="551029"/>
                </a:lnTo>
                <a:lnTo>
                  <a:pt x="1546023" y="534620"/>
                </a:lnTo>
                <a:lnTo>
                  <a:pt x="1537559" y="518740"/>
                </a:lnTo>
                <a:lnTo>
                  <a:pt x="1528830" y="502596"/>
                </a:lnTo>
                <a:lnTo>
                  <a:pt x="1519308" y="486980"/>
                </a:lnTo>
                <a:lnTo>
                  <a:pt x="1509786" y="471630"/>
                </a:lnTo>
                <a:lnTo>
                  <a:pt x="1499735" y="456544"/>
                </a:lnTo>
                <a:lnTo>
                  <a:pt x="1489684" y="441458"/>
                </a:lnTo>
                <a:lnTo>
                  <a:pt x="1479104" y="427167"/>
                </a:lnTo>
                <a:lnTo>
                  <a:pt x="1467730" y="412610"/>
                </a:lnTo>
                <a:lnTo>
                  <a:pt x="1456356" y="398583"/>
                </a:lnTo>
                <a:lnTo>
                  <a:pt x="1444718" y="384820"/>
                </a:lnTo>
                <a:lnTo>
                  <a:pt x="1432815" y="371323"/>
                </a:lnTo>
                <a:lnTo>
                  <a:pt x="1420384" y="358089"/>
                </a:lnTo>
                <a:lnTo>
                  <a:pt x="1407952" y="344856"/>
                </a:lnTo>
                <a:lnTo>
                  <a:pt x="1394991" y="332417"/>
                </a:lnTo>
                <a:lnTo>
                  <a:pt x="1381766" y="320243"/>
                </a:lnTo>
                <a:lnTo>
                  <a:pt x="1368277" y="308333"/>
                </a:lnTo>
                <a:lnTo>
                  <a:pt x="1354522" y="296423"/>
                </a:lnTo>
                <a:lnTo>
                  <a:pt x="1340504" y="285042"/>
                </a:lnTo>
                <a:lnTo>
                  <a:pt x="1325956" y="274191"/>
                </a:lnTo>
                <a:lnTo>
                  <a:pt x="1311408" y="263340"/>
                </a:lnTo>
                <a:lnTo>
                  <a:pt x="1296596" y="253018"/>
                </a:lnTo>
                <a:lnTo>
                  <a:pt x="1281255" y="242961"/>
                </a:lnTo>
                <a:lnTo>
                  <a:pt x="1265914" y="233698"/>
                </a:lnTo>
                <a:lnTo>
                  <a:pt x="1250573" y="224170"/>
                </a:lnTo>
                <a:lnTo>
                  <a:pt x="1234702" y="215436"/>
                </a:lnTo>
                <a:lnTo>
                  <a:pt x="1218568" y="206967"/>
                </a:lnTo>
                <a:lnTo>
                  <a:pt x="1201904" y="198762"/>
                </a:lnTo>
                <a:lnTo>
                  <a:pt x="1185769" y="191087"/>
                </a:lnTo>
                <a:lnTo>
                  <a:pt x="1168841" y="183412"/>
                </a:lnTo>
                <a:lnTo>
                  <a:pt x="1151913" y="176530"/>
                </a:lnTo>
                <a:lnTo>
                  <a:pt x="1134720" y="169914"/>
                </a:lnTo>
                <a:lnTo>
                  <a:pt x="1117263" y="164091"/>
                </a:lnTo>
                <a:lnTo>
                  <a:pt x="1099806" y="158269"/>
                </a:lnTo>
                <a:lnTo>
                  <a:pt x="1082084" y="152975"/>
                </a:lnTo>
                <a:lnTo>
                  <a:pt x="1064098" y="147947"/>
                </a:lnTo>
                <a:lnTo>
                  <a:pt x="1045847" y="143712"/>
                </a:lnTo>
                <a:lnTo>
                  <a:pt x="1027861" y="139478"/>
                </a:lnTo>
                <a:lnTo>
                  <a:pt x="1009345" y="136037"/>
                </a:lnTo>
                <a:lnTo>
                  <a:pt x="990830" y="132861"/>
                </a:lnTo>
                <a:lnTo>
                  <a:pt x="972050" y="130479"/>
                </a:lnTo>
                <a:lnTo>
                  <a:pt x="953271" y="128362"/>
                </a:lnTo>
                <a:lnTo>
                  <a:pt x="933962" y="126774"/>
                </a:lnTo>
                <a:lnTo>
                  <a:pt x="914918" y="125450"/>
                </a:lnTo>
                <a:lnTo>
                  <a:pt x="895873" y="124392"/>
                </a:lnTo>
                <a:lnTo>
                  <a:pt x="876300" y="124392"/>
                </a:lnTo>
                <a:lnTo>
                  <a:pt x="856991" y="124392"/>
                </a:lnTo>
                <a:close/>
                <a:moveTo>
                  <a:pt x="876300" y="0"/>
                </a:moveTo>
                <a:lnTo>
                  <a:pt x="899048" y="265"/>
                </a:lnTo>
                <a:lnTo>
                  <a:pt x="921266" y="1323"/>
                </a:lnTo>
                <a:lnTo>
                  <a:pt x="943749" y="2382"/>
                </a:lnTo>
                <a:lnTo>
                  <a:pt x="965702" y="4764"/>
                </a:lnTo>
                <a:lnTo>
                  <a:pt x="987656" y="7146"/>
                </a:lnTo>
                <a:lnTo>
                  <a:pt x="1009610" y="10057"/>
                </a:lnTo>
                <a:lnTo>
                  <a:pt x="1031299" y="13763"/>
                </a:lnTo>
                <a:lnTo>
                  <a:pt x="1052724" y="17997"/>
                </a:lnTo>
                <a:lnTo>
                  <a:pt x="1074149" y="22496"/>
                </a:lnTo>
                <a:lnTo>
                  <a:pt x="1095045" y="27525"/>
                </a:lnTo>
                <a:lnTo>
                  <a:pt x="1115940" y="33348"/>
                </a:lnTo>
                <a:lnTo>
                  <a:pt x="1136572" y="39435"/>
                </a:lnTo>
                <a:lnTo>
                  <a:pt x="1157203" y="46051"/>
                </a:lnTo>
                <a:lnTo>
                  <a:pt x="1177305" y="53197"/>
                </a:lnTo>
                <a:lnTo>
                  <a:pt x="1197407" y="60873"/>
                </a:lnTo>
                <a:lnTo>
                  <a:pt x="1216981" y="69077"/>
                </a:lnTo>
                <a:lnTo>
                  <a:pt x="1236818" y="77811"/>
                </a:lnTo>
                <a:lnTo>
                  <a:pt x="1255863" y="86545"/>
                </a:lnTo>
                <a:lnTo>
                  <a:pt x="1274907" y="96337"/>
                </a:lnTo>
                <a:lnTo>
                  <a:pt x="1293687" y="105865"/>
                </a:lnTo>
                <a:lnTo>
                  <a:pt x="1312202" y="116452"/>
                </a:lnTo>
                <a:lnTo>
                  <a:pt x="1330453" y="127303"/>
                </a:lnTo>
                <a:lnTo>
                  <a:pt x="1348439" y="138154"/>
                </a:lnTo>
                <a:lnTo>
                  <a:pt x="1365896" y="149799"/>
                </a:lnTo>
                <a:lnTo>
                  <a:pt x="1383353" y="162239"/>
                </a:lnTo>
                <a:lnTo>
                  <a:pt x="1400282" y="174413"/>
                </a:lnTo>
                <a:lnTo>
                  <a:pt x="1416945" y="187117"/>
                </a:lnTo>
                <a:lnTo>
                  <a:pt x="1433609" y="200615"/>
                </a:lnTo>
                <a:lnTo>
                  <a:pt x="1449479" y="214113"/>
                </a:lnTo>
                <a:lnTo>
                  <a:pt x="1465085" y="228404"/>
                </a:lnTo>
                <a:lnTo>
                  <a:pt x="1480426" y="242432"/>
                </a:lnTo>
                <a:lnTo>
                  <a:pt x="1495503" y="257253"/>
                </a:lnTo>
                <a:lnTo>
                  <a:pt x="1510315" y="272074"/>
                </a:lnTo>
                <a:lnTo>
                  <a:pt x="1524863" y="287424"/>
                </a:lnTo>
                <a:lnTo>
                  <a:pt x="1538881" y="303569"/>
                </a:lnTo>
                <a:lnTo>
                  <a:pt x="1552371" y="319449"/>
                </a:lnTo>
                <a:lnTo>
                  <a:pt x="1565596" y="335858"/>
                </a:lnTo>
                <a:lnTo>
                  <a:pt x="1578292" y="352796"/>
                </a:lnTo>
                <a:lnTo>
                  <a:pt x="1590724" y="369735"/>
                </a:lnTo>
                <a:lnTo>
                  <a:pt x="1602627" y="386938"/>
                </a:lnTo>
                <a:lnTo>
                  <a:pt x="1614265" y="404935"/>
                </a:lnTo>
                <a:lnTo>
                  <a:pt x="1625639" y="422667"/>
                </a:lnTo>
                <a:lnTo>
                  <a:pt x="1636219" y="440929"/>
                </a:lnTo>
                <a:lnTo>
                  <a:pt x="1646534" y="459455"/>
                </a:lnTo>
                <a:lnTo>
                  <a:pt x="1656585" y="478247"/>
                </a:lnTo>
                <a:lnTo>
                  <a:pt x="1666108" y="497038"/>
                </a:lnTo>
                <a:lnTo>
                  <a:pt x="1675101" y="516358"/>
                </a:lnTo>
                <a:lnTo>
                  <a:pt x="1683565" y="535943"/>
                </a:lnTo>
                <a:lnTo>
                  <a:pt x="1691764" y="555528"/>
                </a:lnTo>
                <a:lnTo>
                  <a:pt x="1699170" y="575643"/>
                </a:lnTo>
                <a:lnTo>
                  <a:pt x="1706577" y="596022"/>
                </a:lnTo>
                <a:lnTo>
                  <a:pt x="1712925" y="616401"/>
                </a:lnTo>
                <a:lnTo>
                  <a:pt x="1719273" y="637309"/>
                </a:lnTo>
                <a:lnTo>
                  <a:pt x="1725092" y="658218"/>
                </a:lnTo>
                <a:lnTo>
                  <a:pt x="1730382" y="679126"/>
                </a:lnTo>
                <a:lnTo>
                  <a:pt x="1734614" y="700564"/>
                </a:lnTo>
                <a:lnTo>
                  <a:pt x="1739111" y="721737"/>
                </a:lnTo>
                <a:lnTo>
                  <a:pt x="1742549" y="743439"/>
                </a:lnTo>
                <a:lnTo>
                  <a:pt x="1745723" y="765406"/>
                </a:lnTo>
                <a:lnTo>
                  <a:pt x="1748104" y="787373"/>
                </a:lnTo>
                <a:lnTo>
                  <a:pt x="1749955" y="809605"/>
                </a:lnTo>
                <a:lnTo>
                  <a:pt x="1751542" y="831837"/>
                </a:lnTo>
                <a:lnTo>
                  <a:pt x="1752336" y="854598"/>
                </a:lnTo>
                <a:lnTo>
                  <a:pt x="1752600" y="877094"/>
                </a:lnTo>
                <a:lnTo>
                  <a:pt x="1752336" y="899590"/>
                </a:lnTo>
                <a:lnTo>
                  <a:pt x="1751542" y="922351"/>
                </a:lnTo>
                <a:lnTo>
                  <a:pt x="1749955" y="944583"/>
                </a:lnTo>
                <a:lnTo>
                  <a:pt x="1748104" y="966550"/>
                </a:lnTo>
                <a:lnTo>
                  <a:pt x="1745723" y="988782"/>
                </a:lnTo>
                <a:lnTo>
                  <a:pt x="1742549" y="1010220"/>
                </a:lnTo>
                <a:lnTo>
                  <a:pt x="1739111" y="1031922"/>
                </a:lnTo>
                <a:lnTo>
                  <a:pt x="1734614" y="1053624"/>
                </a:lnTo>
                <a:lnTo>
                  <a:pt x="1730382" y="1075062"/>
                </a:lnTo>
                <a:lnTo>
                  <a:pt x="1725092" y="1095970"/>
                </a:lnTo>
                <a:lnTo>
                  <a:pt x="1719273" y="1116879"/>
                </a:lnTo>
                <a:lnTo>
                  <a:pt x="1712925" y="1137523"/>
                </a:lnTo>
                <a:lnTo>
                  <a:pt x="1706577" y="1157902"/>
                </a:lnTo>
                <a:lnTo>
                  <a:pt x="1699170" y="1178016"/>
                </a:lnTo>
                <a:lnTo>
                  <a:pt x="1691764" y="1198130"/>
                </a:lnTo>
                <a:lnTo>
                  <a:pt x="1683565" y="1217980"/>
                </a:lnTo>
                <a:lnTo>
                  <a:pt x="1675101" y="1237565"/>
                </a:lnTo>
                <a:lnTo>
                  <a:pt x="1666108" y="1256886"/>
                </a:lnTo>
                <a:lnTo>
                  <a:pt x="1656585" y="1275941"/>
                </a:lnTo>
                <a:lnTo>
                  <a:pt x="1646534" y="1294733"/>
                </a:lnTo>
                <a:lnTo>
                  <a:pt x="1636219" y="1313259"/>
                </a:lnTo>
                <a:lnTo>
                  <a:pt x="1625639" y="1331521"/>
                </a:lnTo>
                <a:lnTo>
                  <a:pt x="1614265" y="1349253"/>
                </a:lnTo>
                <a:lnTo>
                  <a:pt x="1602627" y="1366986"/>
                </a:lnTo>
                <a:lnTo>
                  <a:pt x="1590724" y="1384453"/>
                </a:lnTo>
                <a:lnTo>
                  <a:pt x="1578292" y="1401392"/>
                </a:lnTo>
                <a:lnTo>
                  <a:pt x="1565596" y="1418066"/>
                </a:lnTo>
                <a:lnTo>
                  <a:pt x="1552371" y="1434475"/>
                </a:lnTo>
                <a:lnTo>
                  <a:pt x="1538881" y="1450619"/>
                </a:lnTo>
                <a:lnTo>
                  <a:pt x="1524863" y="1466234"/>
                </a:lnTo>
                <a:lnTo>
                  <a:pt x="1510315" y="1481585"/>
                </a:lnTo>
                <a:lnTo>
                  <a:pt x="1495503" y="1496671"/>
                </a:lnTo>
                <a:lnTo>
                  <a:pt x="1480426" y="1511492"/>
                </a:lnTo>
                <a:lnTo>
                  <a:pt x="1465085" y="1525784"/>
                </a:lnTo>
                <a:lnTo>
                  <a:pt x="1449479" y="1540075"/>
                </a:lnTo>
                <a:lnTo>
                  <a:pt x="1433609" y="1553573"/>
                </a:lnTo>
                <a:lnTo>
                  <a:pt x="1416945" y="1566542"/>
                </a:lnTo>
                <a:lnTo>
                  <a:pt x="1400282" y="1579510"/>
                </a:lnTo>
                <a:lnTo>
                  <a:pt x="1383353" y="1591949"/>
                </a:lnTo>
                <a:lnTo>
                  <a:pt x="1365896" y="1603859"/>
                </a:lnTo>
                <a:lnTo>
                  <a:pt x="1348439" y="1615505"/>
                </a:lnTo>
                <a:lnTo>
                  <a:pt x="1330453" y="1626885"/>
                </a:lnTo>
                <a:lnTo>
                  <a:pt x="1312202" y="1637472"/>
                </a:lnTo>
                <a:lnTo>
                  <a:pt x="1293687" y="1647793"/>
                </a:lnTo>
                <a:lnTo>
                  <a:pt x="1274907" y="1657851"/>
                </a:lnTo>
                <a:lnTo>
                  <a:pt x="1255863" y="1667379"/>
                </a:lnTo>
                <a:lnTo>
                  <a:pt x="1236818" y="1676377"/>
                </a:lnTo>
                <a:lnTo>
                  <a:pt x="1216981" y="1684846"/>
                </a:lnTo>
                <a:lnTo>
                  <a:pt x="1197407" y="1693051"/>
                </a:lnTo>
                <a:lnTo>
                  <a:pt x="1177305" y="1700726"/>
                </a:lnTo>
                <a:lnTo>
                  <a:pt x="1157203" y="1707607"/>
                </a:lnTo>
                <a:lnTo>
                  <a:pt x="1136572" y="1714753"/>
                </a:lnTo>
                <a:lnTo>
                  <a:pt x="1115940" y="1720576"/>
                </a:lnTo>
                <a:lnTo>
                  <a:pt x="1095045" y="1726134"/>
                </a:lnTo>
                <a:lnTo>
                  <a:pt x="1074149" y="1731427"/>
                </a:lnTo>
                <a:lnTo>
                  <a:pt x="1052724" y="1736191"/>
                </a:lnTo>
                <a:lnTo>
                  <a:pt x="1031299" y="1740426"/>
                </a:lnTo>
                <a:lnTo>
                  <a:pt x="1009610" y="1743866"/>
                </a:lnTo>
                <a:lnTo>
                  <a:pt x="987656" y="1747042"/>
                </a:lnTo>
                <a:lnTo>
                  <a:pt x="965702" y="1749424"/>
                </a:lnTo>
                <a:lnTo>
                  <a:pt x="943749" y="1751277"/>
                </a:lnTo>
                <a:lnTo>
                  <a:pt x="921266" y="1752865"/>
                </a:lnTo>
                <a:lnTo>
                  <a:pt x="899048" y="1753923"/>
                </a:lnTo>
                <a:lnTo>
                  <a:pt x="876300" y="1754188"/>
                </a:lnTo>
                <a:lnTo>
                  <a:pt x="853817" y="1753923"/>
                </a:lnTo>
                <a:lnTo>
                  <a:pt x="831335" y="1752865"/>
                </a:lnTo>
                <a:lnTo>
                  <a:pt x="809116" y="1751277"/>
                </a:lnTo>
                <a:lnTo>
                  <a:pt x="786898" y="1749424"/>
                </a:lnTo>
                <a:lnTo>
                  <a:pt x="764944" y="1747042"/>
                </a:lnTo>
                <a:lnTo>
                  <a:pt x="742990" y="1743866"/>
                </a:lnTo>
                <a:lnTo>
                  <a:pt x="721301" y="1740426"/>
                </a:lnTo>
                <a:lnTo>
                  <a:pt x="699876" y="1736191"/>
                </a:lnTo>
                <a:lnTo>
                  <a:pt x="678716" y="1731427"/>
                </a:lnTo>
                <a:lnTo>
                  <a:pt x="657820" y="1726134"/>
                </a:lnTo>
                <a:lnTo>
                  <a:pt x="636660" y="1720576"/>
                </a:lnTo>
                <a:lnTo>
                  <a:pt x="616028" y="1714753"/>
                </a:lnTo>
                <a:lnTo>
                  <a:pt x="595662" y="1707607"/>
                </a:lnTo>
                <a:lnTo>
                  <a:pt x="575295" y="1700726"/>
                </a:lnTo>
                <a:lnTo>
                  <a:pt x="555193" y="1693051"/>
                </a:lnTo>
                <a:lnTo>
                  <a:pt x="535619" y="1684846"/>
                </a:lnTo>
                <a:lnTo>
                  <a:pt x="516046" y="1676377"/>
                </a:lnTo>
                <a:lnTo>
                  <a:pt x="496737" y="1667379"/>
                </a:lnTo>
                <a:lnTo>
                  <a:pt x="477958" y="1657851"/>
                </a:lnTo>
                <a:lnTo>
                  <a:pt x="458913" y="1647793"/>
                </a:lnTo>
                <a:lnTo>
                  <a:pt x="440663" y="1637472"/>
                </a:lnTo>
                <a:lnTo>
                  <a:pt x="422412" y="1626885"/>
                </a:lnTo>
                <a:lnTo>
                  <a:pt x="404161" y="1615505"/>
                </a:lnTo>
                <a:lnTo>
                  <a:pt x="386704" y="1603859"/>
                </a:lnTo>
                <a:lnTo>
                  <a:pt x="369511" y="1591949"/>
                </a:lnTo>
                <a:lnTo>
                  <a:pt x="352318" y="1579510"/>
                </a:lnTo>
                <a:lnTo>
                  <a:pt x="335655" y="1566542"/>
                </a:lnTo>
                <a:lnTo>
                  <a:pt x="319255" y="1553573"/>
                </a:lnTo>
                <a:lnTo>
                  <a:pt x="303121" y="1540075"/>
                </a:lnTo>
                <a:lnTo>
                  <a:pt x="287251" y="1525784"/>
                </a:lnTo>
                <a:lnTo>
                  <a:pt x="271909" y="1511492"/>
                </a:lnTo>
                <a:lnTo>
                  <a:pt x="256833" y="1496671"/>
                </a:lnTo>
                <a:lnTo>
                  <a:pt x="242285" y="1481585"/>
                </a:lnTo>
                <a:lnTo>
                  <a:pt x="227737" y="1466234"/>
                </a:lnTo>
                <a:lnTo>
                  <a:pt x="213983" y="1450619"/>
                </a:lnTo>
                <a:lnTo>
                  <a:pt x="200229" y="1434475"/>
                </a:lnTo>
                <a:lnTo>
                  <a:pt x="187004" y="1418066"/>
                </a:lnTo>
                <a:lnTo>
                  <a:pt x="174308" y="1401392"/>
                </a:lnTo>
                <a:lnTo>
                  <a:pt x="161876" y="1384453"/>
                </a:lnTo>
                <a:lnTo>
                  <a:pt x="149709" y="1366986"/>
                </a:lnTo>
                <a:lnTo>
                  <a:pt x="138071" y="1349253"/>
                </a:lnTo>
                <a:lnTo>
                  <a:pt x="126961" y="1331521"/>
                </a:lnTo>
                <a:lnTo>
                  <a:pt x="116117" y="1313259"/>
                </a:lnTo>
                <a:lnTo>
                  <a:pt x="105801" y="1294733"/>
                </a:lnTo>
                <a:lnTo>
                  <a:pt x="95750" y="1275941"/>
                </a:lnTo>
                <a:lnTo>
                  <a:pt x="86492" y="1256886"/>
                </a:lnTo>
                <a:lnTo>
                  <a:pt x="77499" y="1237565"/>
                </a:lnTo>
                <a:lnTo>
                  <a:pt x="69035" y="1217980"/>
                </a:lnTo>
                <a:lnTo>
                  <a:pt x="60836" y="1198130"/>
                </a:lnTo>
                <a:lnTo>
                  <a:pt x="53165" y="1178016"/>
                </a:lnTo>
                <a:lnTo>
                  <a:pt x="46023" y="1157902"/>
                </a:lnTo>
                <a:lnTo>
                  <a:pt x="39411" y="1137523"/>
                </a:lnTo>
                <a:lnTo>
                  <a:pt x="33327" y="1116879"/>
                </a:lnTo>
                <a:lnTo>
                  <a:pt x="27508" y="1095970"/>
                </a:lnTo>
                <a:lnTo>
                  <a:pt x="22483" y="1075062"/>
                </a:lnTo>
                <a:lnTo>
                  <a:pt x="17721" y="1053624"/>
                </a:lnTo>
                <a:lnTo>
                  <a:pt x="13754" y="1031922"/>
                </a:lnTo>
                <a:lnTo>
                  <a:pt x="10051" y="1010220"/>
                </a:lnTo>
                <a:lnTo>
                  <a:pt x="6877" y="988782"/>
                </a:lnTo>
                <a:lnTo>
                  <a:pt x="4496" y="966550"/>
                </a:lnTo>
                <a:lnTo>
                  <a:pt x="2380" y="944583"/>
                </a:lnTo>
                <a:lnTo>
                  <a:pt x="1322" y="922351"/>
                </a:lnTo>
                <a:lnTo>
                  <a:pt x="264" y="899590"/>
                </a:lnTo>
                <a:lnTo>
                  <a:pt x="0" y="877094"/>
                </a:lnTo>
                <a:lnTo>
                  <a:pt x="264" y="854598"/>
                </a:lnTo>
                <a:lnTo>
                  <a:pt x="1322" y="831837"/>
                </a:lnTo>
                <a:lnTo>
                  <a:pt x="2380" y="809605"/>
                </a:lnTo>
                <a:lnTo>
                  <a:pt x="4496" y="787373"/>
                </a:lnTo>
                <a:lnTo>
                  <a:pt x="6877" y="765406"/>
                </a:lnTo>
                <a:lnTo>
                  <a:pt x="10051" y="743439"/>
                </a:lnTo>
                <a:lnTo>
                  <a:pt x="13754" y="721737"/>
                </a:lnTo>
                <a:lnTo>
                  <a:pt x="17721" y="700564"/>
                </a:lnTo>
                <a:lnTo>
                  <a:pt x="22483" y="679126"/>
                </a:lnTo>
                <a:lnTo>
                  <a:pt x="27508" y="658218"/>
                </a:lnTo>
                <a:lnTo>
                  <a:pt x="33327" y="637309"/>
                </a:lnTo>
                <a:lnTo>
                  <a:pt x="39411" y="616401"/>
                </a:lnTo>
                <a:lnTo>
                  <a:pt x="46023" y="596022"/>
                </a:lnTo>
                <a:lnTo>
                  <a:pt x="53165" y="575643"/>
                </a:lnTo>
                <a:lnTo>
                  <a:pt x="60836" y="555528"/>
                </a:lnTo>
                <a:lnTo>
                  <a:pt x="69035" y="535943"/>
                </a:lnTo>
                <a:lnTo>
                  <a:pt x="77499" y="516358"/>
                </a:lnTo>
                <a:lnTo>
                  <a:pt x="86492" y="497038"/>
                </a:lnTo>
                <a:lnTo>
                  <a:pt x="95750" y="478247"/>
                </a:lnTo>
                <a:lnTo>
                  <a:pt x="105801" y="459455"/>
                </a:lnTo>
                <a:lnTo>
                  <a:pt x="116117" y="440929"/>
                </a:lnTo>
                <a:lnTo>
                  <a:pt x="126961" y="422667"/>
                </a:lnTo>
                <a:lnTo>
                  <a:pt x="138071" y="404935"/>
                </a:lnTo>
                <a:lnTo>
                  <a:pt x="149709" y="386938"/>
                </a:lnTo>
                <a:lnTo>
                  <a:pt x="161876" y="369735"/>
                </a:lnTo>
                <a:lnTo>
                  <a:pt x="174308" y="352796"/>
                </a:lnTo>
                <a:lnTo>
                  <a:pt x="187004" y="335858"/>
                </a:lnTo>
                <a:lnTo>
                  <a:pt x="200229" y="319449"/>
                </a:lnTo>
                <a:lnTo>
                  <a:pt x="213983" y="303569"/>
                </a:lnTo>
                <a:lnTo>
                  <a:pt x="227737" y="287424"/>
                </a:lnTo>
                <a:lnTo>
                  <a:pt x="242285" y="272074"/>
                </a:lnTo>
                <a:lnTo>
                  <a:pt x="256833" y="257253"/>
                </a:lnTo>
                <a:lnTo>
                  <a:pt x="271909" y="242432"/>
                </a:lnTo>
                <a:lnTo>
                  <a:pt x="287251" y="228404"/>
                </a:lnTo>
                <a:lnTo>
                  <a:pt x="303121" y="214113"/>
                </a:lnTo>
                <a:lnTo>
                  <a:pt x="319255" y="200615"/>
                </a:lnTo>
                <a:lnTo>
                  <a:pt x="335655" y="187117"/>
                </a:lnTo>
                <a:lnTo>
                  <a:pt x="352318" y="174413"/>
                </a:lnTo>
                <a:lnTo>
                  <a:pt x="369511" y="162239"/>
                </a:lnTo>
                <a:lnTo>
                  <a:pt x="386704" y="149799"/>
                </a:lnTo>
                <a:lnTo>
                  <a:pt x="404161" y="138154"/>
                </a:lnTo>
                <a:lnTo>
                  <a:pt x="422412" y="127303"/>
                </a:lnTo>
                <a:lnTo>
                  <a:pt x="440663" y="116452"/>
                </a:lnTo>
                <a:lnTo>
                  <a:pt x="458913" y="105865"/>
                </a:lnTo>
                <a:lnTo>
                  <a:pt x="477958" y="96337"/>
                </a:lnTo>
                <a:lnTo>
                  <a:pt x="496737" y="86545"/>
                </a:lnTo>
                <a:lnTo>
                  <a:pt x="516046" y="77811"/>
                </a:lnTo>
                <a:lnTo>
                  <a:pt x="535619" y="69077"/>
                </a:lnTo>
                <a:lnTo>
                  <a:pt x="555193" y="60873"/>
                </a:lnTo>
                <a:lnTo>
                  <a:pt x="575295" y="53197"/>
                </a:lnTo>
                <a:lnTo>
                  <a:pt x="595662" y="46051"/>
                </a:lnTo>
                <a:lnTo>
                  <a:pt x="616028" y="39435"/>
                </a:lnTo>
                <a:lnTo>
                  <a:pt x="636660" y="33348"/>
                </a:lnTo>
                <a:lnTo>
                  <a:pt x="657820" y="27525"/>
                </a:lnTo>
                <a:lnTo>
                  <a:pt x="678716" y="22496"/>
                </a:lnTo>
                <a:lnTo>
                  <a:pt x="699876" y="17997"/>
                </a:lnTo>
                <a:lnTo>
                  <a:pt x="721301" y="13763"/>
                </a:lnTo>
                <a:lnTo>
                  <a:pt x="742990" y="10057"/>
                </a:lnTo>
                <a:lnTo>
                  <a:pt x="764944" y="7146"/>
                </a:lnTo>
                <a:lnTo>
                  <a:pt x="786898" y="4764"/>
                </a:lnTo>
                <a:lnTo>
                  <a:pt x="809116" y="2382"/>
                </a:lnTo>
                <a:lnTo>
                  <a:pt x="831335" y="1323"/>
                </a:lnTo>
                <a:lnTo>
                  <a:pt x="853817" y="265"/>
                </a:lnTo>
                <a:lnTo>
                  <a:pt x="87630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54" name="KSO_Shape"/>
          <p:cNvSpPr/>
          <p:nvPr/>
        </p:nvSpPr>
        <p:spPr bwMode="auto">
          <a:xfrm>
            <a:off x="3596994" y="3667391"/>
            <a:ext cx="517292" cy="445733"/>
          </a:xfrm>
          <a:custGeom>
            <a:avLst/>
            <a:gdLst>
              <a:gd name="T0" fmla="*/ 838518 w 3856038"/>
              <a:gd name="T1" fmla="*/ 3035936 h 3319463"/>
              <a:gd name="T2" fmla="*/ 807086 w 3856038"/>
              <a:gd name="T3" fmla="*/ 3078481 h 3319463"/>
              <a:gd name="T4" fmla="*/ 345758 w 3856038"/>
              <a:gd name="T5" fmla="*/ 3083244 h 3319463"/>
              <a:gd name="T6" fmla="*/ 306705 w 3856038"/>
              <a:gd name="T7" fmla="*/ 3047684 h 3319463"/>
              <a:gd name="T8" fmla="*/ 1938189 w 3856038"/>
              <a:gd name="T9" fmla="*/ 1874411 h 3319463"/>
              <a:gd name="T10" fmla="*/ 2032113 w 3856038"/>
              <a:gd name="T11" fmla="*/ 1927728 h 3319463"/>
              <a:gd name="T12" fmla="*/ 2127625 w 3856038"/>
              <a:gd name="T13" fmla="*/ 1936931 h 3319463"/>
              <a:gd name="T14" fmla="*/ 2209174 w 3856038"/>
              <a:gd name="T15" fmla="*/ 1913446 h 3319463"/>
              <a:gd name="T16" fmla="*/ 2208222 w 3856038"/>
              <a:gd name="T17" fmla="*/ 3063251 h 3319463"/>
              <a:gd name="T18" fmla="*/ 2159673 w 3856038"/>
              <a:gd name="T19" fmla="*/ 3086101 h 3319463"/>
              <a:gd name="T20" fmla="*/ 1703060 w 3856038"/>
              <a:gd name="T21" fmla="*/ 3067694 h 3319463"/>
              <a:gd name="T22" fmla="*/ 1684338 w 3856038"/>
              <a:gd name="T23" fmla="*/ 1620838 h 3319463"/>
              <a:gd name="T24" fmla="*/ 1517659 w 3856038"/>
              <a:gd name="T25" fmla="*/ 3063249 h 3319463"/>
              <a:gd name="T26" fmla="*/ 1469110 w 3856038"/>
              <a:gd name="T27" fmla="*/ 3086100 h 3319463"/>
              <a:gd name="T28" fmla="*/ 1012179 w 3856038"/>
              <a:gd name="T29" fmla="*/ 3067693 h 3319463"/>
              <a:gd name="T30" fmla="*/ 993775 w 3856038"/>
              <a:gd name="T31" fmla="*/ 2030516 h 3319463"/>
              <a:gd name="T32" fmla="*/ 2903512 w 3856038"/>
              <a:gd name="T33" fmla="*/ 3058483 h 3319463"/>
              <a:gd name="T34" fmla="*/ 2858002 w 3856038"/>
              <a:gd name="T35" fmla="*/ 3085784 h 3319463"/>
              <a:gd name="T36" fmla="*/ 2397814 w 3856038"/>
              <a:gd name="T37" fmla="*/ 3071816 h 3319463"/>
              <a:gd name="T38" fmla="*/ 2374900 w 3856038"/>
              <a:gd name="T39" fmla="*/ 3023247 h 3319463"/>
              <a:gd name="T40" fmla="*/ 3393565 w 3856038"/>
              <a:gd name="T41" fmla="*/ 829618 h 3319463"/>
              <a:gd name="T42" fmla="*/ 3441797 w 3856038"/>
              <a:gd name="T43" fmla="*/ 916284 h 3319463"/>
              <a:gd name="T44" fmla="*/ 3518904 w 3856038"/>
              <a:gd name="T45" fmla="*/ 976601 h 3319463"/>
              <a:gd name="T46" fmla="*/ 3605213 w 3856038"/>
              <a:gd name="T47" fmla="*/ 3023244 h 3319463"/>
              <a:gd name="T48" fmla="*/ 3582367 w 3856038"/>
              <a:gd name="T49" fmla="*/ 3071815 h 3319463"/>
              <a:gd name="T50" fmla="*/ 3123532 w 3856038"/>
              <a:gd name="T51" fmla="*/ 3085783 h 3319463"/>
              <a:gd name="T52" fmla="*/ 3077839 w 3856038"/>
              <a:gd name="T53" fmla="*/ 3058481 h 3319463"/>
              <a:gd name="T54" fmla="*/ 3032368 w 3856038"/>
              <a:gd name="T55" fmla="*/ 0 h 3319463"/>
              <a:gd name="T56" fmla="*/ 3669057 w 3856038"/>
              <a:gd name="T57" fmla="*/ 6984 h 3319463"/>
              <a:gd name="T58" fmla="*/ 3714445 w 3856038"/>
              <a:gd name="T59" fmla="*/ 35552 h 3319463"/>
              <a:gd name="T60" fmla="*/ 3742692 w 3856038"/>
              <a:gd name="T61" fmla="*/ 80308 h 3319463"/>
              <a:gd name="T62" fmla="*/ 3749358 w 3856038"/>
              <a:gd name="T63" fmla="*/ 717377 h 3319463"/>
              <a:gd name="T64" fmla="*/ 3735075 w 3856038"/>
              <a:gd name="T65" fmla="*/ 769117 h 3319463"/>
              <a:gd name="T66" fmla="*/ 3700797 w 3856038"/>
              <a:gd name="T67" fmla="*/ 808795 h 3319463"/>
              <a:gd name="T68" fmla="*/ 3652870 w 3856038"/>
              <a:gd name="T69" fmla="*/ 830698 h 3319463"/>
              <a:gd name="T70" fmla="*/ 3597644 w 3856038"/>
              <a:gd name="T71" fmla="*/ 829110 h 3319463"/>
              <a:gd name="T72" fmla="*/ 3550670 w 3856038"/>
              <a:gd name="T73" fmla="*/ 804986 h 3319463"/>
              <a:gd name="T74" fmla="*/ 3518296 w 3856038"/>
              <a:gd name="T75" fmla="*/ 764039 h 3319463"/>
              <a:gd name="T76" fmla="*/ 3506552 w 3856038"/>
              <a:gd name="T77" fmla="*/ 711346 h 3319463"/>
              <a:gd name="T78" fmla="*/ 2155095 w 3856038"/>
              <a:gd name="T79" fmla="*/ 1756621 h 3319463"/>
              <a:gd name="T80" fmla="*/ 2103678 w 3856038"/>
              <a:gd name="T81" fmla="*/ 1768049 h 3319463"/>
              <a:gd name="T82" fmla="*/ 2052577 w 3856038"/>
              <a:gd name="T83" fmla="*/ 1756621 h 3319463"/>
              <a:gd name="T84" fmla="*/ 207257 w 3856038"/>
              <a:gd name="T85" fmla="*/ 2594619 h 3319463"/>
              <a:gd name="T86" fmla="*/ 161553 w 3856038"/>
              <a:gd name="T87" fmla="*/ 2623505 h 3319463"/>
              <a:gd name="T88" fmla="*/ 109818 w 3856038"/>
              <a:gd name="T89" fmla="*/ 2629853 h 3319463"/>
              <a:gd name="T90" fmla="*/ 59670 w 3856038"/>
              <a:gd name="T91" fmla="*/ 2613665 h 3319463"/>
              <a:gd name="T92" fmla="*/ 19996 w 3856038"/>
              <a:gd name="T93" fmla="*/ 2575574 h 3319463"/>
              <a:gd name="T94" fmla="*/ 952 w 3856038"/>
              <a:gd name="T95" fmla="*/ 2526056 h 3319463"/>
              <a:gd name="T96" fmla="*/ 5078 w 3856038"/>
              <a:gd name="T97" fmla="*/ 2473998 h 3319463"/>
              <a:gd name="T98" fmla="*/ 31105 w 3856038"/>
              <a:gd name="T99" fmla="*/ 2427337 h 3319463"/>
              <a:gd name="T100" fmla="*/ 1492697 w 3856038"/>
              <a:gd name="T101" fmla="*/ 975760 h 3319463"/>
              <a:gd name="T102" fmla="*/ 1543797 w 3856038"/>
              <a:gd name="T103" fmla="*/ 964333 h 3319463"/>
              <a:gd name="T104" fmla="*/ 1595215 w 3856038"/>
              <a:gd name="T105" fmla="*/ 975760 h 3319463"/>
              <a:gd name="T106" fmla="*/ 3334526 w 3856038"/>
              <a:gd name="T107" fmla="*/ 243464 h 3319463"/>
              <a:gd name="T108" fmla="*/ 2991107 w 3856038"/>
              <a:gd name="T109" fmla="*/ 233624 h 3319463"/>
              <a:gd name="T110" fmla="*/ 2948576 w 3856038"/>
              <a:gd name="T111" fmla="*/ 203151 h 3319463"/>
              <a:gd name="T112" fmla="*/ 2922550 w 3856038"/>
              <a:gd name="T113" fmla="*/ 157760 h 3319463"/>
              <a:gd name="T114" fmla="*/ 2918424 w 3856038"/>
              <a:gd name="T115" fmla="*/ 102845 h 3319463"/>
              <a:gd name="T116" fmla="*/ 2937468 w 3856038"/>
              <a:gd name="T117" fmla="*/ 53645 h 3319463"/>
              <a:gd name="T118" fmla="*/ 2975555 w 3856038"/>
              <a:gd name="T119" fmla="*/ 17459 h 3319463"/>
              <a:gd name="T120" fmla="*/ 3026338 w 3856038"/>
              <a:gd name="T121" fmla="*/ 318 h 33194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856038" h="3319463">
                <a:moveTo>
                  <a:pt x="50800" y="3187700"/>
                </a:moveTo>
                <a:lnTo>
                  <a:pt x="3856038" y="3187700"/>
                </a:lnTo>
                <a:lnTo>
                  <a:pt x="3856038" y="3319463"/>
                </a:lnTo>
                <a:lnTo>
                  <a:pt x="50800" y="3319463"/>
                </a:lnTo>
                <a:lnTo>
                  <a:pt x="50800" y="3187700"/>
                </a:lnTo>
                <a:close/>
                <a:moveTo>
                  <a:pt x="839788" y="2182813"/>
                </a:moveTo>
                <a:lnTo>
                  <a:pt x="839788" y="3023236"/>
                </a:lnTo>
                <a:lnTo>
                  <a:pt x="839471" y="3029586"/>
                </a:lnTo>
                <a:lnTo>
                  <a:pt x="838518" y="3035936"/>
                </a:lnTo>
                <a:lnTo>
                  <a:pt x="837248" y="3041969"/>
                </a:lnTo>
                <a:lnTo>
                  <a:pt x="834708" y="3047684"/>
                </a:lnTo>
                <a:lnTo>
                  <a:pt x="832486" y="3053399"/>
                </a:lnTo>
                <a:lnTo>
                  <a:pt x="829311" y="3058479"/>
                </a:lnTo>
                <a:lnTo>
                  <a:pt x="825501" y="3063241"/>
                </a:lnTo>
                <a:lnTo>
                  <a:pt x="821373" y="3067686"/>
                </a:lnTo>
                <a:lnTo>
                  <a:pt x="816928" y="3071814"/>
                </a:lnTo>
                <a:lnTo>
                  <a:pt x="812166" y="3075306"/>
                </a:lnTo>
                <a:lnTo>
                  <a:pt x="807086" y="3078481"/>
                </a:lnTo>
                <a:lnTo>
                  <a:pt x="801688" y="3081339"/>
                </a:lnTo>
                <a:lnTo>
                  <a:pt x="795656" y="3083244"/>
                </a:lnTo>
                <a:lnTo>
                  <a:pt x="789623" y="3084831"/>
                </a:lnTo>
                <a:lnTo>
                  <a:pt x="783591" y="3085784"/>
                </a:lnTo>
                <a:lnTo>
                  <a:pt x="777241" y="3086101"/>
                </a:lnTo>
                <a:lnTo>
                  <a:pt x="364173" y="3086101"/>
                </a:lnTo>
                <a:lnTo>
                  <a:pt x="357823" y="3085784"/>
                </a:lnTo>
                <a:lnTo>
                  <a:pt x="351473" y="3084831"/>
                </a:lnTo>
                <a:lnTo>
                  <a:pt x="345758" y="3083244"/>
                </a:lnTo>
                <a:lnTo>
                  <a:pt x="339725" y="3081339"/>
                </a:lnTo>
                <a:lnTo>
                  <a:pt x="334328" y="3078481"/>
                </a:lnTo>
                <a:lnTo>
                  <a:pt x="329248" y="3075306"/>
                </a:lnTo>
                <a:lnTo>
                  <a:pt x="324485" y="3071814"/>
                </a:lnTo>
                <a:lnTo>
                  <a:pt x="320040" y="3067686"/>
                </a:lnTo>
                <a:lnTo>
                  <a:pt x="315595" y="3063241"/>
                </a:lnTo>
                <a:lnTo>
                  <a:pt x="312103" y="3058479"/>
                </a:lnTo>
                <a:lnTo>
                  <a:pt x="308928" y="3053399"/>
                </a:lnTo>
                <a:lnTo>
                  <a:pt x="306705" y="3047684"/>
                </a:lnTo>
                <a:lnTo>
                  <a:pt x="304165" y="3041969"/>
                </a:lnTo>
                <a:lnTo>
                  <a:pt x="302578" y="3035936"/>
                </a:lnTo>
                <a:lnTo>
                  <a:pt x="301943" y="3029586"/>
                </a:lnTo>
                <a:lnTo>
                  <a:pt x="301625" y="3023236"/>
                </a:lnTo>
                <a:lnTo>
                  <a:pt x="301625" y="2721293"/>
                </a:lnTo>
                <a:lnTo>
                  <a:pt x="839788" y="2182813"/>
                </a:lnTo>
                <a:close/>
                <a:moveTo>
                  <a:pt x="1684338" y="1620838"/>
                </a:moveTo>
                <a:lnTo>
                  <a:pt x="1929304" y="1865842"/>
                </a:lnTo>
                <a:lnTo>
                  <a:pt x="1938189" y="1874411"/>
                </a:lnTo>
                <a:lnTo>
                  <a:pt x="1947708" y="1882345"/>
                </a:lnTo>
                <a:lnTo>
                  <a:pt x="1957227" y="1889644"/>
                </a:lnTo>
                <a:lnTo>
                  <a:pt x="1967064" y="1896944"/>
                </a:lnTo>
                <a:lnTo>
                  <a:pt x="1977218" y="1903291"/>
                </a:lnTo>
                <a:lnTo>
                  <a:pt x="1987690" y="1909003"/>
                </a:lnTo>
                <a:lnTo>
                  <a:pt x="1998478" y="1914716"/>
                </a:lnTo>
                <a:lnTo>
                  <a:pt x="2009267" y="1919476"/>
                </a:lnTo>
                <a:lnTo>
                  <a:pt x="2020690" y="1923602"/>
                </a:lnTo>
                <a:lnTo>
                  <a:pt x="2032113" y="1927728"/>
                </a:lnTo>
                <a:lnTo>
                  <a:pt x="2043537" y="1930901"/>
                </a:lnTo>
                <a:lnTo>
                  <a:pt x="2055277" y="1933440"/>
                </a:lnTo>
                <a:lnTo>
                  <a:pt x="2067335" y="1935344"/>
                </a:lnTo>
                <a:lnTo>
                  <a:pt x="2079393" y="1936931"/>
                </a:lnTo>
                <a:lnTo>
                  <a:pt x="2091768" y="1937883"/>
                </a:lnTo>
                <a:lnTo>
                  <a:pt x="2103826" y="1938201"/>
                </a:lnTo>
                <a:lnTo>
                  <a:pt x="2111759" y="1937883"/>
                </a:lnTo>
                <a:lnTo>
                  <a:pt x="2119692" y="1937566"/>
                </a:lnTo>
                <a:lnTo>
                  <a:pt x="2127625" y="1936931"/>
                </a:lnTo>
                <a:lnTo>
                  <a:pt x="2135240" y="1935979"/>
                </a:lnTo>
                <a:lnTo>
                  <a:pt x="2142856" y="1934710"/>
                </a:lnTo>
                <a:lnTo>
                  <a:pt x="2150788" y="1933440"/>
                </a:lnTo>
                <a:lnTo>
                  <a:pt x="2158404" y="1931536"/>
                </a:lnTo>
                <a:lnTo>
                  <a:pt x="2165702" y="1929949"/>
                </a:lnTo>
                <a:lnTo>
                  <a:pt x="2173318" y="1927728"/>
                </a:lnTo>
                <a:lnTo>
                  <a:pt x="2180299" y="1925189"/>
                </a:lnTo>
                <a:lnTo>
                  <a:pt x="2194895" y="1919794"/>
                </a:lnTo>
                <a:lnTo>
                  <a:pt x="2209174" y="1913446"/>
                </a:lnTo>
                <a:lnTo>
                  <a:pt x="2222501" y="1906782"/>
                </a:lnTo>
                <a:lnTo>
                  <a:pt x="2222501" y="3023263"/>
                </a:lnTo>
                <a:lnTo>
                  <a:pt x="2222501" y="3029611"/>
                </a:lnTo>
                <a:lnTo>
                  <a:pt x="2221232" y="3035958"/>
                </a:lnTo>
                <a:lnTo>
                  <a:pt x="2219645" y="3041988"/>
                </a:lnTo>
                <a:lnTo>
                  <a:pt x="2217742" y="3047700"/>
                </a:lnTo>
                <a:lnTo>
                  <a:pt x="2214886" y="3053413"/>
                </a:lnTo>
                <a:lnTo>
                  <a:pt x="2211713" y="3058491"/>
                </a:lnTo>
                <a:lnTo>
                  <a:pt x="2208222" y="3063251"/>
                </a:lnTo>
                <a:lnTo>
                  <a:pt x="2204414" y="3067694"/>
                </a:lnTo>
                <a:lnTo>
                  <a:pt x="2199655" y="3071820"/>
                </a:lnTo>
                <a:lnTo>
                  <a:pt x="2194895" y="3075311"/>
                </a:lnTo>
                <a:lnTo>
                  <a:pt x="2189818" y="3078484"/>
                </a:lnTo>
                <a:lnTo>
                  <a:pt x="2184424" y="3081341"/>
                </a:lnTo>
                <a:lnTo>
                  <a:pt x="2178712" y="3083245"/>
                </a:lnTo>
                <a:lnTo>
                  <a:pt x="2172366" y="3084832"/>
                </a:lnTo>
                <a:lnTo>
                  <a:pt x="2166654" y="3085784"/>
                </a:lnTo>
                <a:lnTo>
                  <a:pt x="2159673" y="3086101"/>
                </a:lnTo>
                <a:lnTo>
                  <a:pt x="1747166" y="3086101"/>
                </a:lnTo>
                <a:lnTo>
                  <a:pt x="1740820" y="3085784"/>
                </a:lnTo>
                <a:lnTo>
                  <a:pt x="1734474" y="3084832"/>
                </a:lnTo>
                <a:lnTo>
                  <a:pt x="1728445" y="3083245"/>
                </a:lnTo>
                <a:lnTo>
                  <a:pt x="1723050" y="3081341"/>
                </a:lnTo>
                <a:lnTo>
                  <a:pt x="1717656" y="3078484"/>
                </a:lnTo>
                <a:lnTo>
                  <a:pt x="1712579" y="3075311"/>
                </a:lnTo>
                <a:lnTo>
                  <a:pt x="1707185" y="3071820"/>
                </a:lnTo>
                <a:lnTo>
                  <a:pt x="1703060" y="3067694"/>
                </a:lnTo>
                <a:lnTo>
                  <a:pt x="1698935" y="3063251"/>
                </a:lnTo>
                <a:lnTo>
                  <a:pt x="1695444" y="3058491"/>
                </a:lnTo>
                <a:lnTo>
                  <a:pt x="1692271" y="3053413"/>
                </a:lnTo>
                <a:lnTo>
                  <a:pt x="1689415" y="3047700"/>
                </a:lnTo>
                <a:lnTo>
                  <a:pt x="1687511" y="3041988"/>
                </a:lnTo>
                <a:lnTo>
                  <a:pt x="1685925" y="3035958"/>
                </a:lnTo>
                <a:lnTo>
                  <a:pt x="1684973" y="3029611"/>
                </a:lnTo>
                <a:lnTo>
                  <a:pt x="1684338" y="3023263"/>
                </a:lnTo>
                <a:lnTo>
                  <a:pt x="1684338" y="1620838"/>
                </a:lnTo>
                <a:close/>
                <a:moveTo>
                  <a:pt x="1531938" y="1492251"/>
                </a:moveTo>
                <a:lnTo>
                  <a:pt x="1531938" y="3023260"/>
                </a:lnTo>
                <a:lnTo>
                  <a:pt x="1531304" y="3029608"/>
                </a:lnTo>
                <a:lnTo>
                  <a:pt x="1530669" y="3035955"/>
                </a:lnTo>
                <a:lnTo>
                  <a:pt x="1529082" y="3041985"/>
                </a:lnTo>
                <a:lnTo>
                  <a:pt x="1527178" y="3047698"/>
                </a:lnTo>
                <a:lnTo>
                  <a:pt x="1524323" y="3053411"/>
                </a:lnTo>
                <a:lnTo>
                  <a:pt x="1521150" y="3058489"/>
                </a:lnTo>
                <a:lnTo>
                  <a:pt x="1517659" y="3063249"/>
                </a:lnTo>
                <a:lnTo>
                  <a:pt x="1513217" y="3067693"/>
                </a:lnTo>
                <a:lnTo>
                  <a:pt x="1509092" y="3071818"/>
                </a:lnTo>
                <a:lnTo>
                  <a:pt x="1504332" y="3075309"/>
                </a:lnTo>
                <a:lnTo>
                  <a:pt x="1498938" y="3078483"/>
                </a:lnTo>
                <a:lnTo>
                  <a:pt x="1493543" y="3081340"/>
                </a:lnTo>
                <a:lnTo>
                  <a:pt x="1487514" y="3083244"/>
                </a:lnTo>
                <a:lnTo>
                  <a:pt x="1481803" y="3084831"/>
                </a:lnTo>
                <a:lnTo>
                  <a:pt x="1475456" y="3085783"/>
                </a:lnTo>
                <a:lnTo>
                  <a:pt x="1469110" y="3086100"/>
                </a:lnTo>
                <a:lnTo>
                  <a:pt x="1056286" y="3086100"/>
                </a:lnTo>
                <a:lnTo>
                  <a:pt x="1050257" y="3085783"/>
                </a:lnTo>
                <a:lnTo>
                  <a:pt x="1043911" y="3084831"/>
                </a:lnTo>
                <a:lnTo>
                  <a:pt x="1037882" y="3083244"/>
                </a:lnTo>
                <a:lnTo>
                  <a:pt x="1031853" y="3081340"/>
                </a:lnTo>
                <a:lnTo>
                  <a:pt x="1026776" y="3078483"/>
                </a:lnTo>
                <a:lnTo>
                  <a:pt x="1021381" y="3075309"/>
                </a:lnTo>
                <a:lnTo>
                  <a:pt x="1016622" y="3071818"/>
                </a:lnTo>
                <a:lnTo>
                  <a:pt x="1012179" y="3067693"/>
                </a:lnTo>
                <a:lnTo>
                  <a:pt x="1008372" y="3063249"/>
                </a:lnTo>
                <a:lnTo>
                  <a:pt x="1004246" y="3058489"/>
                </a:lnTo>
                <a:lnTo>
                  <a:pt x="1001391" y="3053411"/>
                </a:lnTo>
                <a:lnTo>
                  <a:pt x="998852" y="3047698"/>
                </a:lnTo>
                <a:lnTo>
                  <a:pt x="996631" y="3041985"/>
                </a:lnTo>
                <a:lnTo>
                  <a:pt x="995044" y="3035955"/>
                </a:lnTo>
                <a:lnTo>
                  <a:pt x="994092" y="3029608"/>
                </a:lnTo>
                <a:lnTo>
                  <a:pt x="993775" y="3023260"/>
                </a:lnTo>
                <a:lnTo>
                  <a:pt x="993775" y="2030516"/>
                </a:lnTo>
                <a:lnTo>
                  <a:pt x="1531938" y="1492251"/>
                </a:lnTo>
                <a:close/>
                <a:moveTo>
                  <a:pt x="2914650" y="1230313"/>
                </a:moveTo>
                <a:lnTo>
                  <a:pt x="2914650" y="3023247"/>
                </a:lnTo>
                <a:lnTo>
                  <a:pt x="2914014" y="3029596"/>
                </a:lnTo>
                <a:lnTo>
                  <a:pt x="2913059" y="3035945"/>
                </a:lnTo>
                <a:lnTo>
                  <a:pt x="2911468" y="3041976"/>
                </a:lnTo>
                <a:lnTo>
                  <a:pt x="2909240" y="3047690"/>
                </a:lnTo>
                <a:lnTo>
                  <a:pt x="2906694" y="3053404"/>
                </a:lnTo>
                <a:lnTo>
                  <a:pt x="2903512" y="3058483"/>
                </a:lnTo>
                <a:lnTo>
                  <a:pt x="2900011" y="3063245"/>
                </a:lnTo>
                <a:lnTo>
                  <a:pt x="2895874" y="3067689"/>
                </a:lnTo>
                <a:lnTo>
                  <a:pt x="2891736" y="3071816"/>
                </a:lnTo>
                <a:lnTo>
                  <a:pt x="2886326" y="3075308"/>
                </a:lnTo>
                <a:lnTo>
                  <a:pt x="2881234" y="3078482"/>
                </a:lnTo>
                <a:lnTo>
                  <a:pt x="2875824" y="3081340"/>
                </a:lnTo>
                <a:lnTo>
                  <a:pt x="2870414" y="3083244"/>
                </a:lnTo>
                <a:lnTo>
                  <a:pt x="2864367" y="3084831"/>
                </a:lnTo>
                <a:lnTo>
                  <a:pt x="2858002" y="3085784"/>
                </a:lnTo>
                <a:lnTo>
                  <a:pt x="2851637" y="3086101"/>
                </a:lnTo>
                <a:lnTo>
                  <a:pt x="2437914" y="3086101"/>
                </a:lnTo>
                <a:lnTo>
                  <a:pt x="2430912" y="3085784"/>
                </a:lnTo>
                <a:lnTo>
                  <a:pt x="2425184" y="3084831"/>
                </a:lnTo>
                <a:lnTo>
                  <a:pt x="2418819" y="3083244"/>
                </a:lnTo>
                <a:lnTo>
                  <a:pt x="2413090" y="3081340"/>
                </a:lnTo>
                <a:lnTo>
                  <a:pt x="2407680" y="3078482"/>
                </a:lnTo>
                <a:lnTo>
                  <a:pt x="2402588" y="3075308"/>
                </a:lnTo>
                <a:lnTo>
                  <a:pt x="2397814" y="3071816"/>
                </a:lnTo>
                <a:lnTo>
                  <a:pt x="2393040" y="3067689"/>
                </a:lnTo>
                <a:lnTo>
                  <a:pt x="2389221" y="3063245"/>
                </a:lnTo>
                <a:lnTo>
                  <a:pt x="2385721" y="3058483"/>
                </a:lnTo>
                <a:lnTo>
                  <a:pt x="2382538" y="3053404"/>
                </a:lnTo>
                <a:lnTo>
                  <a:pt x="2379674" y="3047690"/>
                </a:lnTo>
                <a:lnTo>
                  <a:pt x="2377764" y="3041976"/>
                </a:lnTo>
                <a:lnTo>
                  <a:pt x="2376173" y="3035945"/>
                </a:lnTo>
                <a:lnTo>
                  <a:pt x="2374900" y="3029596"/>
                </a:lnTo>
                <a:lnTo>
                  <a:pt x="2374900" y="3023247"/>
                </a:lnTo>
                <a:lnTo>
                  <a:pt x="2374900" y="1768701"/>
                </a:lnTo>
                <a:lnTo>
                  <a:pt x="2914650" y="1230313"/>
                </a:lnTo>
                <a:close/>
                <a:moveTo>
                  <a:pt x="3382142" y="762000"/>
                </a:moveTo>
                <a:lnTo>
                  <a:pt x="3382777" y="774063"/>
                </a:lnTo>
                <a:lnTo>
                  <a:pt x="3384046" y="785492"/>
                </a:lnTo>
                <a:lnTo>
                  <a:pt x="3385633" y="796920"/>
                </a:lnTo>
                <a:lnTo>
                  <a:pt x="3387536" y="808031"/>
                </a:lnTo>
                <a:lnTo>
                  <a:pt x="3390392" y="818825"/>
                </a:lnTo>
                <a:lnTo>
                  <a:pt x="3393565" y="829618"/>
                </a:lnTo>
                <a:lnTo>
                  <a:pt x="3397056" y="840094"/>
                </a:lnTo>
                <a:lnTo>
                  <a:pt x="3401181" y="850888"/>
                </a:lnTo>
                <a:lnTo>
                  <a:pt x="3405623" y="860729"/>
                </a:lnTo>
                <a:lnTo>
                  <a:pt x="3410383" y="870570"/>
                </a:lnTo>
                <a:lnTo>
                  <a:pt x="3416095" y="880411"/>
                </a:lnTo>
                <a:lnTo>
                  <a:pt x="3421806" y="889935"/>
                </a:lnTo>
                <a:lnTo>
                  <a:pt x="3427835" y="899141"/>
                </a:lnTo>
                <a:lnTo>
                  <a:pt x="3434499" y="907713"/>
                </a:lnTo>
                <a:lnTo>
                  <a:pt x="3441797" y="916284"/>
                </a:lnTo>
                <a:lnTo>
                  <a:pt x="3448778" y="924220"/>
                </a:lnTo>
                <a:lnTo>
                  <a:pt x="3456711" y="932157"/>
                </a:lnTo>
                <a:lnTo>
                  <a:pt x="3464644" y="939776"/>
                </a:lnTo>
                <a:lnTo>
                  <a:pt x="3472894" y="946760"/>
                </a:lnTo>
                <a:lnTo>
                  <a:pt x="3481461" y="953426"/>
                </a:lnTo>
                <a:lnTo>
                  <a:pt x="3490663" y="960093"/>
                </a:lnTo>
                <a:lnTo>
                  <a:pt x="3499548" y="966125"/>
                </a:lnTo>
                <a:lnTo>
                  <a:pt x="3509067" y="971521"/>
                </a:lnTo>
                <a:lnTo>
                  <a:pt x="3518904" y="976601"/>
                </a:lnTo>
                <a:lnTo>
                  <a:pt x="3529058" y="981363"/>
                </a:lnTo>
                <a:lnTo>
                  <a:pt x="3539529" y="985807"/>
                </a:lnTo>
                <a:lnTo>
                  <a:pt x="3549683" y="989616"/>
                </a:lnTo>
                <a:lnTo>
                  <a:pt x="3560155" y="992791"/>
                </a:lnTo>
                <a:lnTo>
                  <a:pt x="3571261" y="995966"/>
                </a:lnTo>
                <a:lnTo>
                  <a:pt x="3582367" y="998505"/>
                </a:lnTo>
                <a:lnTo>
                  <a:pt x="3593790" y="1000093"/>
                </a:lnTo>
                <a:lnTo>
                  <a:pt x="3605213" y="1001680"/>
                </a:lnTo>
                <a:lnTo>
                  <a:pt x="3605213" y="3023244"/>
                </a:lnTo>
                <a:lnTo>
                  <a:pt x="3604896" y="3029593"/>
                </a:lnTo>
                <a:lnTo>
                  <a:pt x="3603944" y="3035942"/>
                </a:lnTo>
                <a:lnTo>
                  <a:pt x="3602357" y="3041974"/>
                </a:lnTo>
                <a:lnTo>
                  <a:pt x="3600136" y="3047688"/>
                </a:lnTo>
                <a:lnTo>
                  <a:pt x="3597598" y="3053402"/>
                </a:lnTo>
                <a:lnTo>
                  <a:pt x="3594425" y="3058481"/>
                </a:lnTo>
                <a:lnTo>
                  <a:pt x="3590617" y="3063243"/>
                </a:lnTo>
                <a:lnTo>
                  <a:pt x="3586809" y="3067688"/>
                </a:lnTo>
                <a:lnTo>
                  <a:pt x="3582367" y="3071815"/>
                </a:lnTo>
                <a:lnTo>
                  <a:pt x="3577607" y="3075307"/>
                </a:lnTo>
                <a:lnTo>
                  <a:pt x="3572213" y="3078481"/>
                </a:lnTo>
                <a:lnTo>
                  <a:pt x="3567136" y="3081338"/>
                </a:lnTo>
                <a:lnTo>
                  <a:pt x="3561107" y="3083243"/>
                </a:lnTo>
                <a:lnTo>
                  <a:pt x="3555078" y="3084830"/>
                </a:lnTo>
                <a:lnTo>
                  <a:pt x="3548732" y="3085783"/>
                </a:lnTo>
                <a:lnTo>
                  <a:pt x="3542703" y="3086100"/>
                </a:lnTo>
                <a:lnTo>
                  <a:pt x="3129878" y="3086100"/>
                </a:lnTo>
                <a:lnTo>
                  <a:pt x="3123532" y="3085783"/>
                </a:lnTo>
                <a:lnTo>
                  <a:pt x="3117186" y="3084830"/>
                </a:lnTo>
                <a:lnTo>
                  <a:pt x="3111474" y="3083243"/>
                </a:lnTo>
                <a:lnTo>
                  <a:pt x="3105445" y="3081338"/>
                </a:lnTo>
                <a:lnTo>
                  <a:pt x="3099733" y="3078481"/>
                </a:lnTo>
                <a:lnTo>
                  <a:pt x="3094656" y="3075307"/>
                </a:lnTo>
                <a:lnTo>
                  <a:pt x="3089897" y="3071815"/>
                </a:lnTo>
                <a:lnTo>
                  <a:pt x="3085454" y="3067688"/>
                </a:lnTo>
                <a:lnTo>
                  <a:pt x="3081329" y="3063243"/>
                </a:lnTo>
                <a:lnTo>
                  <a:pt x="3077839" y="3058481"/>
                </a:lnTo>
                <a:lnTo>
                  <a:pt x="3074666" y="3053402"/>
                </a:lnTo>
                <a:lnTo>
                  <a:pt x="3071810" y="3047688"/>
                </a:lnTo>
                <a:lnTo>
                  <a:pt x="3069906" y="3041974"/>
                </a:lnTo>
                <a:lnTo>
                  <a:pt x="3068320" y="3035942"/>
                </a:lnTo>
                <a:lnTo>
                  <a:pt x="3067685" y="3029593"/>
                </a:lnTo>
                <a:lnTo>
                  <a:pt x="3067050" y="3023244"/>
                </a:lnTo>
                <a:lnTo>
                  <a:pt x="3067050" y="1077552"/>
                </a:lnTo>
                <a:lnTo>
                  <a:pt x="3382142" y="762000"/>
                </a:lnTo>
                <a:close/>
                <a:moveTo>
                  <a:pt x="3032368" y="0"/>
                </a:moveTo>
                <a:lnTo>
                  <a:pt x="3038399" y="0"/>
                </a:lnTo>
                <a:lnTo>
                  <a:pt x="3628114" y="0"/>
                </a:lnTo>
                <a:lnTo>
                  <a:pt x="3634144" y="0"/>
                </a:lnTo>
                <a:lnTo>
                  <a:pt x="3640175" y="318"/>
                </a:lnTo>
                <a:lnTo>
                  <a:pt x="3646205" y="1270"/>
                </a:lnTo>
                <a:lnTo>
                  <a:pt x="3651918" y="2222"/>
                </a:lnTo>
                <a:lnTo>
                  <a:pt x="3657631" y="3492"/>
                </a:lnTo>
                <a:lnTo>
                  <a:pt x="3663344" y="5079"/>
                </a:lnTo>
                <a:lnTo>
                  <a:pt x="3669057" y="6984"/>
                </a:lnTo>
                <a:lnTo>
                  <a:pt x="3674453" y="9206"/>
                </a:lnTo>
                <a:lnTo>
                  <a:pt x="3680166" y="11428"/>
                </a:lnTo>
                <a:lnTo>
                  <a:pt x="3685562" y="14284"/>
                </a:lnTo>
                <a:lnTo>
                  <a:pt x="3690640" y="17459"/>
                </a:lnTo>
                <a:lnTo>
                  <a:pt x="3695718" y="20633"/>
                </a:lnTo>
                <a:lnTo>
                  <a:pt x="3700479" y="23807"/>
                </a:lnTo>
                <a:lnTo>
                  <a:pt x="3705240" y="27616"/>
                </a:lnTo>
                <a:lnTo>
                  <a:pt x="3710001" y="31425"/>
                </a:lnTo>
                <a:lnTo>
                  <a:pt x="3714445" y="35552"/>
                </a:lnTo>
                <a:lnTo>
                  <a:pt x="3718253" y="39678"/>
                </a:lnTo>
                <a:lnTo>
                  <a:pt x="3722062" y="44440"/>
                </a:lnTo>
                <a:lnTo>
                  <a:pt x="3725871" y="49201"/>
                </a:lnTo>
                <a:lnTo>
                  <a:pt x="3729362" y="53962"/>
                </a:lnTo>
                <a:lnTo>
                  <a:pt x="3732536" y="59041"/>
                </a:lnTo>
                <a:lnTo>
                  <a:pt x="3735075" y="64437"/>
                </a:lnTo>
                <a:lnTo>
                  <a:pt x="3737932" y="69516"/>
                </a:lnTo>
                <a:lnTo>
                  <a:pt x="3740471" y="74912"/>
                </a:lnTo>
                <a:lnTo>
                  <a:pt x="3742692" y="80308"/>
                </a:lnTo>
                <a:lnTo>
                  <a:pt x="3744279" y="86339"/>
                </a:lnTo>
                <a:lnTo>
                  <a:pt x="3745866" y="91736"/>
                </a:lnTo>
                <a:lnTo>
                  <a:pt x="3747453" y="97767"/>
                </a:lnTo>
                <a:lnTo>
                  <a:pt x="3748088" y="103798"/>
                </a:lnTo>
                <a:lnTo>
                  <a:pt x="3749040" y="109511"/>
                </a:lnTo>
                <a:lnTo>
                  <a:pt x="3749358" y="115542"/>
                </a:lnTo>
                <a:lnTo>
                  <a:pt x="3749675" y="121573"/>
                </a:lnTo>
                <a:lnTo>
                  <a:pt x="3749675" y="711346"/>
                </a:lnTo>
                <a:lnTo>
                  <a:pt x="3749358" y="717377"/>
                </a:lnTo>
                <a:lnTo>
                  <a:pt x="3749040" y="723726"/>
                </a:lnTo>
                <a:lnTo>
                  <a:pt x="3748088" y="729757"/>
                </a:lnTo>
                <a:lnTo>
                  <a:pt x="3747453" y="735788"/>
                </a:lnTo>
                <a:lnTo>
                  <a:pt x="3745866" y="741819"/>
                </a:lnTo>
                <a:lnTo>
                  <a:pt x="3744279" y="747215"/>
                </a:lnTo>
                <a:lnTo>
                  <a:pt x="3742375" y="753246"/>
                </a:lnTo>
                <a:lnTo>
                  <a:pt x="3740471" y="758642"/>
                </a:lnTo>
                <a:lnTo>
                  <a:pt x="3737614" y="764039"/>
                </a:lnTo>
                <a:lnTo>
                  <a:pt x="3735075" y="769117"/>
                </a:lnTo>
                <a:lnTo>
                  <a:pt x="3732219" y="774196"/>
                </a:lnTo>
                <a:lnTo>
                  <a:pt x="3729045" y="779275"/>
                </a:lnTo>
                <a:lnTo>
                  <a:pt x="3725871" y="784036"/>
                </a:lnTo>
                <a:lnTo>
                  <a:pt x="3721745" y="788798"/>
                </a:lnTo>
                <a:lnTo>
                  <a:pt x="3718253" y="793242"/>
                </a:lnTo>
                <a:lnTo>
                  <a:pt x="3714445" y="797368"/>
                </a:lnTo>
                <a:lnTo>
                  <a:pt x="3710001" y="801495"/>
                </a:lnTo>
                <a:lnTo>
                  <a:pt x="3705558" y="804986"/>
                </a:lnTo>
                <a:lnTo>
                  <a:pt x="3700797" y="808795"/>
                </a:lnTo>
                <a:lnTo>
                  <a:pt x="3696036" y="811970"/>
                </a:lnTo>
                <a:lnTo>
                  <a:pt x="3690958" y="815144"/>
                </a:lnTo>
                <a:lnTo>
                  <a:pt x="3685879" y="818318"/>
                </a:lnTo>
                <a:lnTo>
                  <a:pt x="3680801" y="820857"/>
                </a:lnTo>
                <a:lnTo>
                  <a:pt x="3675405" y="823397"/>
                </a:lnTo>
                <a:lnTo>
                  <a:pt x="3669692" y="825301"/>
                </a:lnTo>
                <a:lnTo>
                  <a:pt x="3664297" y="827523"/>
                </a:lnTo>
                <a:lnTo>
                  <a:pt x="3658583" y="829110"/>
                </a:lnTo>
                <a:lnTo>
                  <a:pt x="3652870" y="830698"/>
                </a:lnTo>
                <a:lnTo>
                  <a:pt x="3646523" y="831332"/>
                </a:lnTo>
                <a:lnTo>
                  <a:pt x="3640492" y="832285"/>
                </a:lnTo>
                <a:lnTo>
                  <a:pt x="3634144" y="832919"/>
                </a:lnTo>
                <a:lnTo>
                  <a:pt x="3628114" y="832919"/>
                </a:lnTo>
                <a:lnTo>
                  <a:pt x="3622083" y="832919"/>
                </a:lnTo>
                <a:lnTo>
                  <a:pt x="3615735" y="832285"/>
                </a:lnTo>
                <a:lnTo>
                  <a:pt x="3609705" y="831332"/>
                </a:lnTo>
                <a:lnTo>
                  <a:pt x="3603675" y="830698"/>
                </a:lnTo>
                <a:lnTo>
                  <a:pt x="3597644" y="829110"/>
                </a:lnTo>
                <a:lnTo>
                  <a:pt x="3592248" y="827523"/>
                </a:lnTo>
                <a:lnTo>
                  <a:pt x="3586218" y="825301"/>
                </a:lnTo>
                <a:lnTo>
                  <a:pt x="3580822" y="823397"/>
                </a:lnTo>
                <a:lnTo>
                  <a:pt x="3575427" y="820857"/>
                </a:lnTo>
                <a:lnTo>
                  <a:pt x="3570031" y="818318"/>
                </a:lnTo>
                <a:lnTo>
                  <a:pt x="3565270" y="815144"/>
                </a:lnTo>
                <a:lnTo>
                  <a:pt x="3560192" y="811970"/>
                </a:lnTo>
                <a:lnTo>
                  <a:pt x="3555431" y="808795"/>
                </a:lnTo>
                <a:lnTo>
                  <a:pt x="3550670" y="804986"/>
                </a:lnTo>
                <a:lnTo>
                  <a:pt x="3546227" y="801495"/>
                </a:lnTo>
                <a:lnTo>
                  <a:pt x="3542100" y="797368"/>
                </a:lnTo>
                <a:lnTo>
                  <a:pt x="3537974" y="793242"/>
                </a:lnTo>
                <a:lnTo>
                  <a:pt x="3534166" y="788798"/>
                </a:lnTo>
                <a:lnTo>
                  <a:pt x="3530674" y="784036"/>
                </a:lnTo>
                <a:lnTo>
                  <a:pt x="3527500" y="779275"/>
                </a:lnTo>
                <a:lnTo>
                  <a:pt x="3524326" y="774196"/>
                </a:lnTo>
                <a:lnTo>
                  <a:pt x="3521153" y="769117"/>
                </a:lnTo>
                <a:lnTo>
                  <a:pt x="3518296" y="764039"/>
                </a:lnTo>
                <a:lnTo>
                  <a:pt x="3516074" y="758642"/>
                </a:lnTo>
                <a:lnTo>
                  <a:pt x="3514170" y="753246"/>
                </a:lnTo>
                <a:lnTo>
                  <a:pt x="3511948" y="747215"/>
                </a:lnTo>
                <a:lnTo>
                  <a:pt x="3510361" y="741819"/>
                </a:lnTo>
                <a:lnTo>
                  <a:pt x="3508774" y="735788"/>
                </a:lnTo>
                <a:lnTo>
                  <a:pt x="3508139" y="729757"/>
                </a:lnTo>
                <a:lnTo>
                  <a:pt x="3507187" y="723726"/>
                </a:lnTo>
                <a:lnTo>
                  <a:pt x="3506552" y="717377"/>
                </a:lnTo>
                <a:lnTo>
                  <a:pt x="3506552" y="711346"/>
                </a:lnTo>
                <a:lnTo>
                  <a:pt x="3506552" y="415190"/>
                </a:lnTo>
                <a:lnTo>
                  <a:pt x="2189691" y="1732180"/>
                </a:lnTo>
                <a:lnTo>
                  <a:pt x="2185247" y="1736624"/>
                </a:lnTo>
                <a:lnTo>
                  <a:pt x="2180487" y="1740433"/>
                </a:lnTo>
                <a:lnTo>
                  <a:pt x="2175726" y="1744242"/>
                </a:lnTo>
                <a:lnTo>
                  <a:pt x="2170647" y="1748051"/>
                </a:lnTo>
                <a:lnTo>
                  <a:pt x="2165569" y="1750908"/>
                </a:lnTo>
                <a:lnTo>
                  <a:pt x="2160491" y="1753765"/>
                </a:lnTo>
                <a:lnTo>
                  <a:pt x="2155095" y="1756621"/>
                </a:lnTo>
                <a:lnTo>
                  <a:pt x="2149382" y="1758843"/>
                </a:lnTo>
                <a:lnTo>
                  <a:pt x="2143986" y="1761065"/>
                </a:lnTo>
                <a:lnTo>
                  <a:pt x="2138273" y="1762970"/>
                </a:lnTo>
                <a:lnTo>
                  <a:pt x="2132878" y="1764557"/>
                </a:lnTo>
                <a:lnTo>
                  <a:pt x="2126847" y="1765509"/>
                </a:lnTo>
                <a:lnTo>
                  <a:pt x="2121452" y="1766461"/>
                </a:lnTo>
                <a:lnTo>
                  <a:pt x="2115421" y="1767096"/>
                </a:lnTo>
                <a:lnTo>
                  <a:pt x="2109708" y="1767731"/>
                </a:lnTo>
                <a:lnTo>
                  <a:pt x="2103678" y="1768049"/>
                </a:lnTo>
                <a:lnTo>
                  <a:pt x="2098282" y="1767731"/>
                </a:lnTo>
                <a:lnTo>
                  <a:pt x="2092252" y="1767096"/>
                </a:lnTo>
                <a:lnTo>
                  <a:pt x="2086221" y="1766461"/>
                </a:lnTo>
                <a:lnTo>
                  <a:pt x="2080508" y="1765509"/>
                </a:lnTo>
                <a:lnTo>
                  <a:pt x="2074795" y="1764557"/>
                </a:lnTo>
                <a:lnTo>
                  <a:pt x="2069399" y="1762970"/>
                </a:lnTo>
                <a:lnTo>
                  <a:pt x="2063369" y="1761065"/>
                </a:lnTo>
                <a:lnTo>
                  <a:pt x="2057973" y="1758843"/>
                </a:lnTo>
                <a:lnTo>
                  <a:pt x="2052577" y="1756621"/>
                </a:lnTo>
                <a:lnTo>
                  <a:pt x="2047182" y="1753765"/>
                </a:lnTo>
                <a:lnTo>
                  <a:pt x="2042104" y="1750908"/>
                </a:lnTo>
                <a:lnTo>
                  <a:pt x="2037025" y="1748051"/>
                </a:lnTo>
                <a:lnTo>
                  <a:pt x="2031947" y="1744242"/>
                </a:lnTo>
                <a:lnTo>
                  <a:pt x="2027186" y="1740433"/>
                </a:lnTo>
                <a:lnTo>
                  <a:pt x="2022425" y="1736624"/>
                </a:lnTo>
                <a:lnTo>
                  <a:pt x="2017664" y="1732180"/>
                </a:lnTo>
                <a:lnTo>
                  <a:pt x="1543797" y="1257949"/>
                </a:lnTo>
                <a:lnTo>
                  <a:pt x="207257" y="2594619"/>
                </a:lnTo>
                <a:lnTo>
                  <a:pt x="202814" y="2599063"/>
                </a:lnTo>
                <a:lnTo>
                  <a:pt x="198053" y="2602872"/>
                </a:lnTo>
                <a:lnTo>
                  <a:pt x="193292" y="2606999"/>
                </a:lnTo>
                <a:lnTo>
                  <a:pt x="188214" y="2610490"/>
                </a:lnTo>
                <a:lnTo>
                  <a:pt x="183136" y="2613665"/>
                </a:lnTo>
                <a:lnTo>
                  <a:pt x="178057" y="2616204"/>
                </a:lnTo>
                <a:lnTo>
                  <a:pt x="172662" y="2619061"/>
                </a:lnTo>
                <a:lnTo>
                  <a:pt x="166949" y="2621600"/>
                </a:lnTo>
                <a:lnTo>
                  <a:pt x="161553" y="2623505"/>
                </a:lnTo>
                <a:lnTo>
                  <a:pt x="155840" y="2625409"/>
                </a:lnTo>
                <a:lnTo>
                  <a:pt x="150444" y="2626996"/>
                </a:lnTo>
                <a:lnTo>
                  <a:pt x="144414" y="2628266"/>
                </a:lnTo>
                <a:lnTo>
                  <a:pt x="139018" y="2628901"/>
                </a:lnTo>
                <a:lnTo>
                  <a:pt x="132988" y="2629853"/>
                </a:lnTo>
                <a:lnTo>
                  <a:pt x="127275" y="2630171"/>
                </a:lnTo>
                <a:lnTo>
                  <a:pt x="121244" y="2630488"/>
                </a:lnTo>
                <a:lnTo>
                  <a:pt x="115214" y="2630171"/>
                </a:lnTo>
                <a:lnTo>
                  <a:pt x="109818" y="2629853"/>
                </a:lnTo>
                <a:lnTo>
                  <a:pt x="103787" y="2628901"/>
                </a:lnTo>
                <a:lnTo>
                  <a:pt x="98074" y="2628266"/>
                </a:lnTo>
                <a:lnTo>
                  <a:pt x="92361" y="2626996"/>
                </a:lnTo>
                <a:lnTo>
                  <a:pt x="86648" y="2625409"/>
                </a:lnTo>
                <a:lnTo>
                  <a:pt x="80935" y="2623505"/>
                </a:lnTo>
                <a:lnTo>
                  <a:pt x="75540" y="2621600"/>
                </a:lnTo>
                <a:lnTo>
                  <a:pt x="70144" y="2619061"/>
                </a:lnTo>
                <a:lnTo>
                  <a:pt x="64748" y="2616204"/>
                </a:lnTo>
                <a:lnTo>
                  <a:pt x="59670" y="2613665"/>
                </a:lnTo>
                <a:lnTo>
                  <a:pt x="54592" y="2610490"/>
                </a:lnTo>
                <a:lnTo>
                  <a:pt x="49513" y="2606999"/>
                </a:lnTo>
                <a:lnTo>
                  <a:pt x="44752" y="2602872"/>
                </a:lnTo>
                <a:lnTo>
                  <a:pt x="39992" y="2599063"/>
                </a:lnTo>
                <a:lnTo>
                  <a:pt x="35231" y="2594619"/>
                </a:lnTo>
                <a:lnTo>
                  <a:pt x="31105" y="2590175"/>
                </a:lnTo>
                <a:lnTo>
                  <a:pt x="26978" y="2585731"/>
                </a:lnTo>
                <a:lnTo>
                  <a:pt x="23170" y="2580335"/>
                </a:lnTo>
                <a:lnTo>
                  <a:pt x="19996" y="2575574"/>
                </a:lnTo>
                <a:lnTo>
                  <a:pt x="16822" y="2570495"/>
                </a:lnTo>
                <a:lnTo>
                  <a:pt x="13648" y="2565099"/>
                </a:lnTo>
                <a:lnTo>
                  <a:pt x="10791" y="2560020"/>
                </a:lnTo>
                <a:lnTo>
                  <a:pt x="8570" y="2554307"/>
                </a:lnTo>
                <a:lnTo>
                  <a:pt x="6665" y="2548910"/>
                </a:lnTo>
                <a:lnTo>
                  <a:pt x="5078" y="2543514"/>
                </a:lnTo>
                <a:lnTo>
                  <a:pt x="3491" y="2537483"/>
                </a:lnTo>
                <a:lnTo>
                  <a:pt x="2222" y="2532087"/>
                </a:lnTo>
                <a:lnTo>
                  <a:pt x="952" y="2526056"/>
                </a:lnTo>
                <a:lnTo>
                  <a:pt x="318" y="2520660"/>
                </a:lnTo>
                <a:lnTo>
                  <a:pt x="0" y="2514629"/>
                </a:lnTo>
                <a:lnTo>
                  <a:pt x="0" y="2508598"/>
                </a:lnTo>
                <a:lnTo>
                  <a:pt x="0" y="2502884"/>
                </a:lnTo>
                <a:lnTo>
                  <a:pt x="318" y="2497170"/>
                </a:lnTo>
                <a:lnTo>
                  <a:pt x="952" y="2491457"/>
                </a:lnTo>
                <a:lnTo>
                  <a:pt x="2222" y="2485426"/>
                </a:lnTo>
                <a:lnTo>
                  <a:pt x="3491" y="2480029"/>
                </a:lnTo>
                <a:lnTo>
                  <a:pt x="5078" y="2473998"/>
                </a:lnTo>
                <a:lnTo>
                  <a:pt x="6665" y="2468285"/>
                </a:lnTo>
                <a:lnTo>
                  <a:pt x="8570" y="2462889"/>
                </a:lnTo>
                <a:lnTo>
                  <a:pt x="10791" y="2457492"/>
                </a:lnTo>
                <a:lnTo>
                  <a:pt x="13648" y="2452414"/>
                </a:lnTo>
                <a:lnTo>
                  <a:pt x="16822" y="2446700"/>
                </a:lnTo>
                <a:lnTo>
                  <a:pt x="19996" y="2441621"/>
                </a:lnTo>
                <a:lnTo>
                  <a:pt x="23487" y="2436860"/>
                </a:lnTo>
                <a:lnTo>
                  <a:pt x="26978" y="2431781"/>
                </a:lnTo>
                <a:lnTo>
                  <a:pt x="31105" y="2427337"/>
                </a:lnTo>
                <a:lnTo>
                  <a:pt x="35231" y="2422576"/>
                </a:lnTo>
                <a:lnTo>
                  <a:pt x="1457784" y="1000202"/>
                </a:lnTo>
                <a:lnTo>
                  <a:pt x="1462227" y="995758"/>
                </a:lnTo>
                <a:lnTo>
                  <a:pt x="1466988" y="991631"/>
                </a:lnTo>
                <a:lnTo>
                  <a:pt x="1471749" y="987822"/>
                </a:lnTo>
                <a:lnTo>
                  <a:pt x="1476827" y="984330"/>
                </a:lnTo>
                <a:lnTo>
                  <a:pt x="1481906" y="981156"/>
                </a:lnTo>
                <a:lnTo>
                  <a:pt x="1486984" y="978617"/>
                </a:lnTo>
                <a:lnTo>
                  <a:pt x="1492697" y="975760"/>
                </a:lnTo>
                <a:lnTo>
                  <a:pt x="1498093" y="973221"/>
                </a:lnTo>
                <a:lnTo>
                  <a:pt x="1503488" y="971316"/>
                </a:lnTo>
                <a:lnTo>
                  <a:pt x="1509202" y="969411"/>
                </a:lnTo>
                <a:lnTo>
                  <a:pt x="1514597" y="967824"/>
                </a:lnTo>
                <a:lnTo>
                  <a:pt x="1520628" y="966555"/>
                </a:lnTo>
                <a:lnTo>
                  <a:pt x="1526023" y="965602"/>
                </a:lnTo>
                <a:lnTo>
                  <a:pt x="1532054" y="964968"/>
                </a:lnTo>
                <a:lnTo>
                  <a:pt x="1537767" y="964650"/>
                </a:lnTo>
                <a:lnTo>
                  <a:pt x="1543797" y="964333"/>
                </a:lnTo>
                <a:lnTo>
                  <a:pt x="1549828" y="964650"/>
                </a:lnTo>
                <a:lnTo>
                  <a:pt x="1555223" y="964968"/>
                </a:lnTo>
                <a:lnTo>
                  <a:pt x="1561254" y="965602"/>
                </a:lnTo>
                <a:lnTo>
                  <a:pt x="1566967" y="966555"/>
                </a:lnTo>
                <a:lnTo>
                  <a:pt x="1572680" y="967824"/>
                </a:lnTo>
                <a:lnTo>
                  <a:pt x="1578393" y="969411"/>
                </a:lnTo>
                <a:lnTo>
                  <a:pt x="1584106" y="971316"/>
                </a:lnTo>
                <a:lnTo>
                  <a:pt x="1589502" y="973221"/>
                </a:lnTo>
                <a:lnTo>
                  <a:pt x="1595215" y="975760"/>
                </a:lnTo>
                <a:lnTo>
                  <a:pt x="1600293" y="978617"/>
                </a:lnTo>
                <a:lnTo>
                  <a:pt x="1605371" y="981156"/>
                </a:lnTo>
                <a:lnTo>
                  <a:pt x="1610450" y="984330"/>
                </a:lnTo>
                <a:lnTo>
                  <a:pt x="1615528" y="987822"/>
                </a:lnTo>
                <a:lnTo>
                  <a:pt x="1620289" y="991631"/>
                </a:lnTo>
                <a:lnTo>
                  <a:pt x="1625050" y="995758"/>
                </a:lnTo>
                <a:lnTo>
                  <a:pt x="1629811" y="1000202"/>
                </a:lnTo>
                <a:lnTo>
                  <a:pt x="2103678" y="1474115"/>
                </a:lnTo>
                <a:lnTo>
                  <a:pt x="3334526" y="243464"/>
                </a:lnTo>
                <a:lnTo>
                  <a:pt x="3038399" y="243464"/>
                </a:lnTo>
                <a:lnTo>
                  <a:pt x="3032368" y="242829"/>
                </a:lnTo>
                <a:lnTo>
                  <a:pt x="3026338" y="242512"/>
                </a:lnTo>
                <a:lnTo>
                  <a:pt x="3019990" y="241877"/>
                </a:lnTo>
                <a:lnTo>
                  <a:pt x="3013959" y="240607"/>
                </a:lnTo>
                <a:lnTo>
                  <a:pt x="3008246" y="239338"/>
                </a:lnTo>
                <a:lnTo>
                  <a:pt x="3002216" y="237750"/>
                </a:lnTo>
                <a:lnTo>
                  <a:pt x="2996820" y="235846"/>
                </a:lnTo>
                <a:lnTo>
                  <a:pt x="2991107" y="233624"/>
                </a:lnTo>
                <a:lnTo>
                  <a:pt x="2985711" y="231085"/>
                </a:lnTo>
                <a:lnTo>
                  <a:pt x="2980633" y="228228"/>
                </a:lnTo>
                <a:lnTo>
                  <a:pt x="2975555" y="225688"/>
                </a:lnTo>
                <a:lnTo>
                  <a:pt x="2970794" y="222514"/>
                </a:lnTo>
                <a:lnTo>
                  <a:pt x="2966033" y="219022"/>
                </a:lnTo>
                <a:lnTo>
                  <a:pt x="2961272" y="215213"/>
                </a:lnTo>
                <a:lnTo>
                  <a:pt x="2956829" y="211404"/>
                </a:lnTo>
                <a:lnTo>
                  <a:pt x="2952703" y="207595"/>
                </a:lnTo>
                <a:lnTo>
                  <a:pt x="2948576" y="203151"/>
                </a:lnTo>
                <a:lnTo>
                  <a:pt x="2944768" y="198707"/>
                </a:lnTo>
                <a:lnTo>
                  <a:pt x="2941276" y="194581"/>
                </a:lnTo>
                <a:lnTo>
                  <a:pt x="2937468" y="189820"/>
                </a:lnTo>
                <a:lnTo>
                  <a:pt x="2934294" y="184423"/>
                </a:lnTo>
                <a:lnTo>
                  <a:pt x="2931755" y="179345"/>
                </a:lnTo>
                <a:lnTo>
                  <a:pt x="2928898" y="174266"/>
                </a:lnTo>
                <a:lnTo>
                  <a:pt x="2926676" y="168870"/>
                </a:lnTo>
                <a:lnTo>
                  <a:pt x="2924137" y="163156"/>
                </a:lnTo>
                <a:lnTo>
                  <a:pt x="2922550" y="157760"/>
                </a:lnTo>
                <a:lnTo>
                  <a:pt x="2920646" y="151729"/>
                </a:lnTo>
                <a:lnTo>
                  <a:pt x="2919376" y="146015"/>
                </a:lnTo>
                <a:lnTo>
                  <a:pt x="2918424" y="139984"/>
                </a:lnTo>
                <a:lnTo>
                  <a:pt x="2917472" y="133953"/>
                </a:lnTo>
                <a:lnTo>
                  <a:pt x="2917155" y="127922"/>
                </a:lnTo>
                <a:lnTo>
                  <a:pt x="2917155" y="121573"/>
                </a:lnTo>
                <a:lnTo>
                  <a:pt x="2917155" y="115225"/>
                </a:lnTo>
                <a:lnTo>
                  <a:pt x="2917472" y="109194"/>
                </a:lnTo>
                <a:lnTo>
                  <a:pt x="2918424" y="102845"/>
                </a:lnTo>
                <a:lnTo>
                  <a:pt x="2919376" y="97132"/>
                </a:lnTo>
                <a:lnTo>
                  <a:pt x="2920646" y="91101"/>
                </a:lnTo>
                <a:lnTo>
                  <a:pt x="2922550" y="85070"/>
                </a:lnTo>
                <a:lnTo>
                  <a:pt x="2924137" y="79674"/>
                </a:lnTo>
                <a:lnTo>
                  <a:pt x="2926676" y="74277"/>
                </a:lnTo>
                <a:lnTo>
                  <a:pt x="2928898" y="68564"/>
                </a:lnTo>
                <a:lnTo>
                  <a:pt x="2931755" y="63485"/>
                </a:lnTo>
                <a:lnTo>
                  <a:pt x="2934294" y="58406"/>
                </a:lnTo>
                <a:lnTo>
                  <a:pt x="2937468" y="53645"/>
                </a:lnTo>
                <a:lnTo>
                  <a:pt x="2941276" y="48883"/>
                </a:lnTo>
                <a:lnTo>
                  <a:pt x="2944768" y="44122"/>
                </a:lnTo>
                <a:lnTo>
                  <a:pt x="2948576" y="39678"/>
                </a:lnTo>
                <a:lnTo>
                  <a:pt x="2952703" y="35552"/>
                </a:lnTo>
                <a:lnTo>
                  <a:pt x="2956829" y="31425"/>
                </a:lnTo>
                <a:lnTo>
                  <a:pt x="2961272" y="27616"/>
                </a:lnTo>
                <a:lnTo>
                  <a:pt x="2966033" y="24124"/>
                </a:lnTo>
                <a:lnTo>
                  <a:pt x="2970794" y="20633"/>
                </a:lnTo>
                <a:lnTo>
                  <a:pt x="2975555" y="17459"/>
                </a:lnTo>
                <a:lnTo>
                  <a:pt x="2980633" y="14602"/>
                </a:lnTo>
                <a:lnTo>
                  <a:pt x="2985711" y="11745"/>
                </a:lnTo>
                <a:lnTo>
                  <a:pt x="2991107" y="9523"/>
                </a:lnTo>
                <a:lnTo>
                  <a:pt x="2996820" y="6984"/>
                </a:lnTo>
                <a:lnTo>
                  <a:pt x="3002216" y="5397"/>
                </a:lnTo>
                <a:lnTo>
                  <a:pt x="3008246" y="3492"/>
                </a:lnTo>
                <a:lnTo>
                  <a:pt x="3013959" y="2222"/>
                </a:lnTo>
                <a:lnTo>
                  <a:pt x="3019990" y="1270"/>
                </a:lnTo>
                <a:lnTo>
                  <a:pt x="3026338" y="318"/>
                </a:lnTo>
                <a:lnTo>
                  <a:pt x="303236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55" name="KSO_Shape"/>
          <p:cNvSpPr/>
          <p:nvPr/>
        </p:nvSpPr>
        <p:spPr bwMode="auto">
          <a:xfrm>
            <a:off x="4724880" y="1547486"/>
            <a:ext cx="597147" cy="410041"/>
          </a:xfrm>
          <a:custGeom>
            <a:avLst/>
            <a:gdLst>
              <a:gd name="T0" fmla="*/ 2147483646 w 112"/>
              <a:gd name="T1" fmla="*/ 2147483646 h 77"/>
              <a:gd name="T2" fmla="*/ 2147483646 w 112"/>
              <a:gd name="T3" fmla="*/ 2147483646 h 77"/>
              <a:gd name="T4" fmla="*/ 2147483646 w 112"/>
              <a:gd name="T5" fmla="*/ 2147483646 h 77"/>
              <a:gd name="T6" fmla="*/ 2147483646 w 112"/>
              <a:gd name="T7" fmla="*/ 2147483646 h 77"/>
              <a:gd name="T8" fmla="*/ 2147483646 w 112"/>
              <a:gd name="T9" fmla="*/ 2147483646 h 77"/>
              <a:gd name="T10" fmla="*/ 0 w 112"/>
              <a:gd name="T11" fmla="*/ 2147483646 h 77"/>
              <a:gd name="T12" fmla="*/ 2147483646 w 112"/>
              <a:gd name="T13" fmla="*/ 2147483646 h 77"/>
              <a:gd name="T14" fmla="*/ 2147483646 w 112"/>
              <a:gd name="T15" fmla="*/ 2147483646 h 77"/>
              <a:gd name="T16" fmla="*/ 2147483646 w 112"/>
              <a:gd name="T17" fmla="*/ 2147483646 h 77"/>
              <a:gd name="T18" fmla="*/ 2147483646 w 112"/>
              <a:gd name="T19" fmla="*/ 2147483646 h 77"/>
              <a:gd name="T20" fmla="*/ 2147483646 w 112"/>
              <a:gd name="T21" fmla="*/ 2147483646 h 77"/>
              <a:gd name="T22" fmla="*/ 2147483646 w 112"/>
              <a:gd name="T23" fmla="*/ 2147483646 h 77"/>
              <a:gd name="T24" fmla="*/ 2147483646 w 112"/>
              <a:gd name="T25" fmla="*/ 2147483646 h 77"/>
              <a:gd name="T26" fmla="*/ 2147483646 w 112"/>
              <a:gd name="T27" fmla="*/ 2147483646 h 77"/>
              <a:gd name="T28" fmla="*/ 2147483646 w 112"/>
              <a:gd name="T29" fmla="*/ 2147483646 h 77"/>
              <a:gd name="T30" fmla="*/ 2147483646 w 112"/>
              <a:gd name="T31" fmla="*/ 2147483646 h 77"/>
              <a:gd name="T32" fmla="*/ 2147483646 w 112"/>
              <a:gd name="T33" fmla="*/ 2147483646 h 77"/>
              <a:gd name="T34" fmla="*/ 2147483646 w 112"/>
              <a:gd name="T35" fmla="*/ 2147483646 h 77"/>
              <a:gd name="T36" fmla="*/ 2147483646 w 112"/>
              <a:gd name="T37" fmla="*/ 2147483646 h 77"/>
              <a:gd name="T38" fmla="*/ 2147483646 w 112"/>
              <a:gd name="T39" fmla="*/ 2147483646 h 77"/>
              <a:gd name="T40" fmla="*/ 2147483646 w 112"/>
              <a:gd name="T41" fmla="*/ 2147483646 h 77"/>
              <a:gd name="T42" fmla="*/ 2147483646 w 112"/>
              <a:gd name="T43" fmla="*/ 2147483646 h 77"/>
              <a:gd name="T44" fmla="*/ 2147483646 w 112"/>
              <a:gd name="T45" fmla="*/ 2147483646 h 77"/>
              <a:gd name="T46" fmla="*/ 2147483646 w 112"/>
              <a:gd name="T47" fmla="*/ 2147483646 h 77"/>
              <a:gd name="T48" fmla="*/ 2147483646 w 112"/>
              <a:gd name="T49" fmla="*/ 2147483646 h 77"/>
              <a:gd name="T50" fmla="*/ 2147483646 w 112"/>
              <a:gd name="T51" fmla="*/ 2147483646 h 77"/>
              <a:gd name="T52" fmla="*/ 2147483646 w 112"/>
              <a:gd name="T53" fmla="*/ 2147483646 h 77"/>
              <a:gd name="T54" fmla="*/ 2147483646 w 112"/>
              <a:gd name="T55" fmla="*/ 2147483646 h 77"/>
              <a:gd name="T56" fmla="*/ 2147483646 w 112"/>
              <a:gd name="T57" fmla="*/ 2147483646 h 77"/>
              <a:gd name="T58" fmla="*/ 2147483646 w 112"/>
              <a:gd name="T59" fmla="*/ 2147483646 h 77"/>
              <a:gd name="T60" fmla="*/ 2147483646 w 112"/>
              <a:gd name="T61" fmla="*/ 2147483646 h 77"/>
              <a:gd name="T62" fmla="*/ 2147483646 w 112"/>
              <a:gd name="T63" fmla="*/ 2147483646 h 77"/>
              <a:gd name="T64" fmla="*/ 2147483646 w 112"/>
              <a:gd name="T65" fmla="*/ 2147483646 h 77"/>
              <a:gd name="T66" fmla="*/ 2147483646 w 112"/>
              <a:gd name="T67" fmla="*/ 2147483646 h 77"/>
              <a:gd name="T68" fmla="*/ 2147483646 w 112"/>
              <a:gd name="T69" fmla="*/ 2147483646 h 77"/>
              <a:gd name="T70" fmla="*/ 2147483646 w 112"/>
              <a:gd name="T71" fmla="*/ 2147483646 h 77"/>
              <a:gd name="T72" fmla="*/ 2147483646 w 112"/>
              <a:gd name="T73" fmla="*/ 2147483646 h 77"/>
              <a:gd name="T74" fmla="*/ 2147483646 w 112"/>
              <a:gd name="T75" fmla="*/ 2147483646 h 77"/>
              <a:gd name="T76" fmla="*/ 2147483646 w 112"/>
              <a:gd name="T77" fmla="*/ 2147483646 h 77"/>
              <a:gd name="T78" fmla="*/ 2147483646 w 112"/>
              <a:gd name="T79" fmla="*/ 2147483646 h 77"/>
              <a:gd name="T80" fmla="*/ 2147483646 w 112"/>
              <a:gd name="T81" fmla="*/ 2147483646 h 77"/>
              <a:gd name="T82" fmla="*/ 2147483646 w 112"/>
              <a:gd name="T83" fmla="*/ 2147483646 h 77"/>
              <a:gd name="T84" fmla="*/ 2147483646 w 112"/>
              <a:gd name="T85" fmla="*/ 2147483646 h 77"/>
              <a:gd name="T86" fmla="*/ 2147483646 w 112"/>
              <a:gd name="T87" fmla="*/ 2147483646 h 77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112" h="77">
                <a:moveTo>
                  <a:pt x="56" y="0"/>
                </a:moveTo>
                <a:cubicBezTo>
                  <a:pt x="62" y="0"/>
                  <a:pt x="66" y="4"/>
                  <a:pt x="66" y="10"/>
                </a:cubicBezTo>
                <a:cubicBezTo>
                  <a:pt x="66" y="15"/>
                  <a:pt x="62" y="20"/>
                  <a:pt x="56" y="20"/>
                </a:cubicBezTo>
                <a:cubicBezTo>
                  <a:pt x="51" y="20"/>
                  <a:pt x="46" y="15"/>
                  <a:pt x="46" y="10"/>
                </a:cubicBezTo>
                <a:cubicBezTo>
                  <a:pt x="46" y="4"/>
                  <a:pt x="51" y="0"/>
                  <a:pt x="56" y="0"/>
                </a:cubicBezTo>
                <a:close/>
                <a:moveTo>
                  <a:pt x="15" y="49"/>
                </a:moveTo>
                <a:cubicBezTo>
                  <a:pt x="15" y="66"/>
                  <a:pt x="15" y="66"/>
                  <a:pt x="15" y="66"/>
                </a:cubicBezTo>
                <a:cubicBezTo>
                  <a:pt x="10" y="66"/>
                  <a:pt x="10" y="66"/>
                  <a:pt x="10" y="66"/>
                </a:cubicBezTo>
                <a:cubicBezTo>
                  <a:pt x="10" y="52"/>
                  <a:pt x="10" y="52"/>
                  <a:pt x="10" y="52"/>
                </a:cubicBezTo>
                <a:cubicBezTo>
                  <a:pt x="9" y="52"/>
                  <a:pt x="9" y="52"/>
                  <a:pt x="9" y="52"/>
                </a:cubicBezTo>
                <a:cubicBezTo>
                  <a:pt x="9" y="66"/>
                  <a:pt x="9" y="66"/>
                  <a:pt x="9" y="66"/>
                </a:cubicBezTo>
                <a:cubicBezTo>
                  <a:pt x="4" y="66"/>
                  <a:pt x="4" y="66"/>
                  <a:pt x="4" y="66"/>
                </a:cubicBezTo>
                <a:cubicBezTo>
                  <a:pt x="4" y="49"/>
                  <a:pt x="4" y="49"/>
                  <a:pt x="4" y="49"/>
                </a:cubicBezTo>
                <a:cubicBezTo>
                  <a:pt x="4" y="46"/>
                  <a:pt x="4" y="46"/>
                  <a:pt x="4" y="46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46"/>
                  <a:pt x="4" y="46"/>
                  <a:pt x="4" y="46"/>
                </a:cubicBezTo>
                <a:cubicBezTo>
                  <a:pt x="0" y="46"/>
                  <a:pt x="0" y="46"/>
                  <a:pt x="0" y="46"/>
                </a:cubicBezTo>
                <a:cubicBezTo>
                  <a:pt x="0" y="33"/>
                  <a:pt x="0" y="33"/>
                  <a:pt x="0" y="33"/>
                </a:cubicBezTo>
                <a:cubicBezTo>
                  <a:pt x="0" y="31"/>
                  <a:pt x="1" y="29"/>
                  <a:pt x="4" y="29"/>
                </a:cubicBezTo>
                <a:cubicBezTo>
                  <a:pt x="13" y="29"/>
                  <a:pt x="13" y="29"/>
                  <a:pt x="13" y="29"/>
                </a:cubicBezTo>
                <a:cubicBezTo>
                  <a:pt x="13" y="30"/>
                  <a:pt x="13" y="30"/>
                  <a:pt x="13" y="31"/>
                </a:cubicBezTo>
                <a:cubicBezTo>
                  <a:pt x="13" y="49"/>
                  <a:pt x="13" y="49"/>
                  <a:pt x="13" y="49"/>
                </a:cubicBezTo>
                <a:cubicBezTo>
                  <a:pt x="15" y="49"/>
                  <a:pt x="15" y="49"/>
                  <a:pt x="15" y="49"/>
                </a:cubicBezTo>
                <a:close/>
                <a:moveTo>
                  <a:pt x="10" y="15"/>
                </a:moveTo>
                <a:cubicBezTo>
                  <a:pt x="13" y="15"/>
                  <a:pt x="16" y="18"/>
                  <a:pt x="16" y="22"/>
                </a:cubicBezTo>
                <a:cubicBezTo>
                  <a:pt x="16" y="23"/>
                  <a:pt x="16" y="24"/>
                  <a:pt x="15" y="25"/>
                </a:cubicBezTo>
                <a:cubicBezTo>
                  <a:pt x="15" y="26"/>
                  <a:pt x="15" y="26"/>
                  <a:pt x="14" y="26"/>
                </a:cubicBezTo>
                <a:cubicBezTo>
                  <a:pt x="13" y="27"/>
                  <a:pt x="12" y="28"/>
                  <a:pt x="10" y="28"/>
                </a:cubicBezTo>
                <a:cubicBezTo>
                  <a:pt x="6" y="28"/>
                  <a:pt x="3" y="25"/>
                  <a:pt x="3" y="22"/>
                </a:cubicBezTo>
                <a:cubicBezTo>
                  <a:pt x="3" y="18"/>
                  <a:pt x="6" y="15"/>
                  <a:pt x="10" y="15"/>
                </a:cubicBezTo>
                <a:close/>
                <a:moveTo>
                  <a:pt x="96" y="49"/>
                </a:moveTo>
                <a:cubicBezTo>
                  <a:pt x="96" y="66"/>
                  <a:pt x="96" y="66"/>
                  <a:pt x="96" y="66"/>
                </a:cubicBezTo>
                <a:cubicBezTo>
                  <a:pt x="101" y="66"/>
                  <a:pt x="101" y="66"/>
                  <a:pt x="101" y="66"/>
                </a:cubicBezTo>
                <a:cubicBezTo>
                  <a:pt x="101" y="52"/>
                  <a:pt x="101" y="52"/>
                  <a:pt x="101" y="52"/>
                </a:cubicBezTo>
                <a:cubicBezTo>
                  <a:pt x="102" y="52"/>
                  <a:pt x="102" y="52"/>
                  <a:pt x="102" y="52"/>
                </a:cubicBezTo>
                <a:cubicBezTo>
                  <a:pt x="102" y="66"/>
                  <a:pt x="102" y="66"/>
                  <a:pt x="102" y="66"/>
                </a:cubicBezTo>
                <a:cubicBezTo>
                  <a:pt x="107" y="66"/>
                  <a:pt x="107" y="66"/>
                  <a:pt x="107" y="66"/>
                </a:cubicBezTo>
                <a:cubicBezTo>
                  <a:pt x="107" y="49"/>
                  <a:pt x="107" y="49"/>
                  <a:pt x="107" y="49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12" y="46"/>
                  <a:pt x="112" y="46"/>
                  <a:pt x="112" y="46"/>
                </a:cubicBezTo>
                <a:cubicBezTo>
                  <a:pt x="112" y="33"/>
                  <a:pt x="112" y="33"/>
                  <a:pt x="112" y="33"/>
                </a:cubicBezTo>
                <a:cubicBezTo>
                  <a:pt x="112" y="31"/>
                  <a:pt x="110" y="29"/>
                  <a:pt x="107" y="29"/>
                </a:cubicBezTo>
                <a:cubicBezTo>
                  <a:pt x="98" y="29"/>
                  <a:pt x="98" y="29"/>
                  <a:pt x="98" y="29"/>
                </a:cubicBezTo>
                <a:cubicBezTo>
                  <a:pt x="98" y="30"/>
                  <a:pt x="98" y="30"/>
                  <a:pt x="98" y="31"/>
                </a:cubicBezTo>
                <a:cubicBezTo>
                  <a:pt x="98" y="49"/>
                  <a:pt x="98" y="49"/>
                  <a:pt x="98" y="49"/>
                </a:cubicBezTo>
                <a:cubicBezTo>
                  <a:pt x="96" y="49"/>
                  <a:pt x="96" y="49"/>
                  <a:pt x="96" y="49"/>
                </a:cubicBezTo>
                <a:close/>
                <a:moveTo>
                  <a:pt x="101" y="15"/>
                </a:moveTo>
                <a:cubicBezTo>
                  <a:pt x="98" y="15"/>
                  <a:pt x="95" y="18"/>
                  <a:pt x="95" y="22"/>
                </a:cubicBezTo>
                <a:cubicBezTo>
                  <a:pt x="95" y="23"/>
                  <a:pt x="95" y="24"/>
                  <a:pt x="96" y="25"/>
                </a:cubicBezTo>
                <a:cubicBezTo>
                  <a:pt x="96" y="26"/>
                  <a:pt x="97" y="26"/>
                  <a:pt x="97" y="26"/>
                </a:cubicBezTo>
                <a:cubicBezTo>
                  <a:pt x="98" y="27"/>
                  <a:pt x="100" y="28"/>
                  <a:pt x="101" y="28"/>
                </a:cubicBezTo>
                <a:cubicBezTo>
                  <a:pt x="105" y="28"/>
                  <a:pt x="108" y="25"/>
                  <a:pt x="108" y="22"/>
                </a:cubicBezTo>
                <a:cubicBezTo>
                  <a:pt x="108" y="18"/>
                  <a:pt x="105" y="15"/>
                  <a:pt x="101" y="15"/>
                </a:cubicBezTo>
                <a:close/>
                <a:moveTo>
                  <a:pt x="75" y="51"/>
                </a:moveTo>
                <a:cubicBezTo>
                  <a:pt x="75" y="72"/>
                  <a:pt x="75" y="72"/>
                  <a:pt x="75" y="72"/>
                </a:cubicBezTo>
                <a:cubicBezTo>
                  <a:pt x="80" y="72"/>
                  <a:pt x="80" y="72"/>
                  <a:pt x="80" y="72"/>
                </a:cubicBezTo>
                <a:cubicBezTo>
                  <a:pt x="80" y="54"/>
                  <a:pt x="80" y="54"/>
                  <a:pt x="80" y="54"/>
                </a:cubicBezTo>
                <a:cubicBezTo>
                  <a:pt x="82" y="54"/>
                  <a:pt x="82" y="54"/>
                  <a:pt x="82" y="54"/>
                </a:cubicBezTo>
                <a:cubicBezTo>
                  <a:pt x="82" y="72"/>
                  <a:pt x="82" y="72"/>
                  <a:pt x="82" y="72"/>
                </a:cubicBezTo>
                <a:cubicBezTo>
                  <a:pt x="87" y="72"/>
                  <a:pt x="87" y="72"/>
                  <a:pt x="87" y="72"/>
                </a:cubicBezTo>
                <a:cubicBezTo>
                  <a:pt x="87" y="51"/>
                  <a:pt x="87" y="51"/>
                  <a:pt x="87" y="51"/>
                </a:cubicBezTo>
                <a:cubicBezTo>
                  <a:pt x="87" y="47"/>
                  <a:pt x="87" y="47"/>
                  <a:pt x="87" y="47"/>
                </a:cubicBezTo>
                <a:cubicBezTo>
                  <a:pt x="87" y="36"/>
                  <a:pt x="87" y="36"/>
                  <a:pt x="87" y="36"/>
                </a:cubicBezTo>
                <a:cubicBezTo>
                  <a:pt x="88" y="36"/>
                  <a:pt x="88" y="36"/>
                  <a:pt x="88" y="36"/>
                </a:cubicBezTo>
                <a:cubicBezTo>
                  <a:pt x="88" y="47"/>
                  <a:pt x="88" y="47"/>
                  <a:pt x="88" y="47"/>
                </a:cubicBezTo>
                <a:cubicBezTo>
                  <a:pt x="94" y="47"/>
                  <a:pt x="94" y="47"/>
                  <a:pt x="94" y="47"/>
                </a:cubicBezTo>
                <a:cubicBezTo>
                  <a:pt x="94" y="31"/>
                  <a:pt x="94" y="31"/>
                  <a:pt x="94" y="31"/>
                </a:cubicBezTo>
                <a:cubicBezTo>
                  <a:pt x="94" y="28"/>
                  <a:pt x="91" y="26"/>
                  <a:pt x="88" y="26"/>
                </a:cubicBezTo>
                <a:cubicBezTo>
                  <a:pt x="77" y="26"/>
                  <a:pt x="77" y="26"/>
                  <a:pt x="77" y="26"/>
                </a:cubicBezTo>
                <a:cubicBezTo>
                  <a:pt x="77" y="27"/>
                  <a:pt x="77" y="28"/>
                  <a:pt x="77" y="28"/>
                </a:cubicBezTo>
                <a:cubicBezTo>
                  <a:pt x="77" y="51"/>
                  <a:pt x="77" y="51"/>
                  <a:pt x="77" y="51"/>
                </a:cubicBezTo>
                <a:cubicBezTo>
                  <a:pt x="75" y="51"/>
                  <a:pt x="75" y="51"/>
                  <a:pt x="75" y="51"/>
                </a:cubicBezTo>
                <a:close/>
                <a:moveTo>
                  <a:pt x="65" y="47"/>
                </a:moveTo>
                <a:cubicBezTo>
                  <a:pt x="65" y="32"/>
                  <a:pt x="65" y="32"/>
                  <a:pt x="65" y="32"/>
                </a:cubicBezTo>
                <a:cubicBezTo>
                  <a:pt x="64" y="32"/>
                  <a:pt x="64" y="32"/>
                  <a:pt x="64" y="32"/>
                </a:cubicBezTo>
                <a:cubicBezTo>
                  <a:pt x="64" y="47"/>
                  <a:pt x="64" y="47"/>
                  <a:pt x="64" y="47"/>
                </a:cubicBezTo>
                <a:cubicBezTo>
                  <a:pt x="64" y="50"/>
                  <a:pt x="64" y="50"/>
                  <a:pt x="64" y="50"/>
                </a:cubicBezTo>
                <a:cubicBezTo>
                  <a:pt x="64" y="77"/>
                  <a:pt x="64" y="77"/>
                  <a:pt x="64" y="77"/>
                </a:cubicBezTo>
                <a:cubicBezTo>
                  <a:pt x="57" y="77"/>
                  <a:pt x="57" y="77"/>
                  <a:pt x="57" y="77"/>
                </a:cubicBezTo>
                <a:cubicBezTo>
                  <a:pt x="57" y="55"/>
                  <a:pt x="57" y="55"/>
                  <a:pt x="57" y="55"/>
                </a:cubicBezTo>
                <a:cubicBezTo>
                  <a:pt x="55" y="55"/>
                  <a:pt x="55" y="55"/>
                  <a:pt x="55" y="55"/>
                </a:cubicBezTo>
                <a:cubicBezTo>
                  <a:pt x="55" y="77"/>
                  <a:pt x="55" y="77"/>
                  <a:pt x="55" y="77"/>
                </a:cubicBezTo>
                <a:cubicBezTo>
                  <a:pt x="48" y="77"/>
                  <a:pt x="48" y="77"/>
                  <a:pt x="48" y="77"/>
                </a:cubicBezTo>
                <a:cubicBezTo>
                  <a:pt x="48" y="50"/>
                  <a:pt x="48" y="50"/>
                  <a:pt x="48" y="50"/>
                </a:cubicBezTo>
                <a:cubicBezTo>
                  <a:pt x="48" y="47"/>
                  <a:pt x="48" y="47"/>
                  <a:pt x="48" y="47"/>
                </a:cubicBezTo>
                <a:cubicBezTo>
                  <a:pt x="48" y="32"/>
                  <a:pt x="48" y="32"/>
                  <a:pt x="48" y="32"/>
                </a:cubicBezTo>
                <a:cubicBezTo>
                  <a:pt x="47" y="32"/>
                  <a:pt x="47" y="32"/>
                  <a:pt x="47" y="32"/>
                </a:cubicBezTo>
                <a:cubicBezTo>
                  <a:pt x="47" y="47"/>
                  <a:pt x="47" y="47"/>
                  <a:pt x="47" y="47"/>
                </a:cubicBezTo>
                <a:cubicBezTo>
                  <a:pt x="41" y="47"/>
                  <a:pt x="41" y="47"/>
                  <a:pt x="41" y="47"/>
                </a:cubicBezTo>
                <a:cubicBezTo>
                  <a:pt x="41" y="27"/>
                  <a:pt x="41" y="27"/>
                  <a:pt x="41" y="27"/>
                </a:cubicBezTo>
                <a:cubicBezTo>
                  <a:pt x="41" y="24"/>
                  <a:pt x="44" y="21"/>
                  <a:pt x="47" y="21"/>
                </a:cubicBezTo>
                <a:cubicBezTo>
                  <a:pt x="66" y="21"/>
                  <a:pt x="46" y="21"/>
                  <a:pt x="65" y="21"/>
                </a:cubicBezTo>
                <a:cubicBezTo>
                  <a:pt x="69" y="21"/>
                  <a:pt x="71" y="24"/>
                  <a:pt x="71" y="27"/>
                </a:cubicBezTo>
                <a:cubicBezTo>
                  <a:pt x="71" y="47"/>
                  <a:pt x="71" y="47"/>
                  <a:pt x="71" y="47"/>
                </a:cubicBezTo>
                <a:cubicBezTo>
                  <a:pt x="70" y="47"/>
                  <a:pt x="68" y="47"/>
                  <a:pt x="65" y="47"/>
                </a:cubicBezTo>
                <a:close/>
                <a:moveTo>
                  <a:pt x="37" y="51"/>
                </a:moveTo>
                <a:cubicBezTo>
                  <a:pt x="37" y="72"/>
                  <a:pt x="37" y="72"/>
                  <a:pt x="37" y="72"/>
                </a:cubicBezTo>
                <a:cubicBezTo>
                  <a:pt x="31" y="72"/>
                  <a:pt x="31" y="72"/>
                  <a:pt x="31" y="72"/>
                </a:cubicBezTo>
                <a:cubicBezTo>
                  <a:pt x="31" y="54"/>
                  <a:pt x="31" y="54"/>
                  <a:pt x="31" y="54"/>
                </a:cubicBezTo>
                <a:cubicBezTo>
                  <a:pt x="30" y="54"/>
                  <a:pt x="30" y="54"/>
                  <a:pt x="30" y="54"/>
                </a:cubicBezTo>
                <a:cubicBezTo>
                  <a:pt x="30" y="72"/>
                  <a:pt x="30" y="72"/>
                  <a:pt x="30" y="72"/>
                </a:cubicBezTo>
                <a:cubicBezTo>
                  <a:pt x="24" y="72"/>
                  <a:pt x="24" y="72"/>
                  <a:pt x="24" y="72"/>
                </a:cubicBezTo>
                <a:cubicBezTo>
                  <a:pt x="24" y="51"/>
                  <a:pt x="24" y="51"/>
                  <a:pt x="24" y="51"/>
                </a:cubicBezTo>
                <a:cubicBezTo>
                  <a:pt x="24" y="47"/>
                  <a:pt x="24" y="47"/>
                  <a:pt x="24" y="47"/>
                </a:cubicBezTo>
                <a:cubicBezTo>
                  <a:pt x="24" y="36"/>
                  <a:pt x="24" y="36"/>
                  <a:pt x="24" y="36"/>
                </a:cubicBezTo>
                <a:cubicBezTo>
                  <a:pt x="23" y="36"/>
                  <a:pt x="23" y="36"/>
                  <a:pt x="23" y="36"/>
                </a:cubicBezTo>
                <a:cubicBezTo>
                  <a:pt x="23" y="47"/>
                  <a:pt x="23" y="47"/>
                  <a:pt x="23" y="47"/>
                </a:cubicBezTo>
                <a:cubicBezTo>
                  <a:pt x="18" y="47"/>
                  <a:pt x="18" y="47"/>
                  <a:pt x="18" y="47"/>
                </a:cubicBezTo>
                <a:cubicBezTo>
                  <a:pt x="18" y="31"/>
                  <a:pt x="18" y="31"/>
                  <a:pt x="18" y="31"/>
                </a:cubicBezTo>
                <a:cubicBezTo>
                  <a:pt x="18" y="28"/>
                  <a:pt x="20" y="26"/>
                  <a:pt x="23" y="26"/>
                </a:cubicBezTo>
                <a:cubicBezTo>
                  <a:pt x="35" y="26"/>
                  <a:pt x="35" y="26"/>
                  <a:pt x="35" y="26"/>
                </a:cubicBezTo>
                <a:cubicBezTo>
                  <a:pt x="35" y="27"/>
                  <a:pt x="35" y="28"/>
                  <a:pt x="35" y="28"/>
                </a:cubicBezTo>
                <a:cubicBezTo>
                  <a:pt x="35" y="51"/>
                  <a:pt x="35" y="51"/>
                  <a:pt x="35" y="51"/>
                </a:cubicBezTo>
                <a:cubicBezTo>
                  <a:pt x="37" y="51"/>
                  <a:pt x="37" y="51"/>
                  <a:pt x="37" y="51"/>
                </a:cubicBezTo>
                <a:close/>
                <a:moveTo>
                  <a:pt x="31" y="9"/>
                </a:moveTo>
                <a:cubicBezTo>
                  <a:pt x="35" y="9"/>
                  <a:pt x="39" y="12"/>
                  <a:pt x="39" y="17"/>
                </a:cubicBezTo>
                <a:cubicBezTo>
                  <a:pt x="39" y="19"/>
                  <a:pt x="38" y="20"/>
                  <a:pt x="37" y="22"/>
                </a:cubicBezTo>
                <a:cubicBezTo>
                  <a:pt x="37" y="22"/>
                  <a:pt x="37" y="22"/>
                  <a:pt x="37" y="23"/>
                </a:cubicBezTo>
                <a:cubicBezTo>
                  <a:pt x="35" y="24"/>
                  <a:pt x="33" y="25"/>
                  <a:pt x="31" y="25"/>
                </a:cubicBezTo>
                <a:cubicBezTo>
                  <a:pt x="26" y="25"/>
                  <a:pt x="22" y="21"/>
                  <a:pt x="22" y="17"/>
                </a:cubicBezTo>
                <a:cubicBezTo>
                  <a:pt x="22" y="12"/>
                  <a:pt x="26" y="9"/>
                  <a:pt x="31" y="9"/>
                </a:cubicBezTo>
                <a:close/>
                <a:moveTo>
                  <a:pt x="81" y="9"/>
                </a:moveTo>
                <a:cubicBezTo>
                  <a:pt x="76" y="9"/>
                  <a:pt x="73" y="12"/>
                  <a:pt x="73" y="17"/>
                </a:cubicBezTo>
                <a:cubicBezTo>
                  <a:pt x="73" y="19"/>
                  <a:pt x="73" y="20"/>
                  <a:pt x="74" y="22"/>
                </a:cubicBezTo>
                <a:cubicBezTo>
                  <a:pt x="75" y="22"/>
                  <a:pt x="75" y="22"/>
                  <a:pt x="75" y="23"/>
                </a:cubicBezTo>
                <a:cubicBezTo>
                  <a:pt x="77" y="24"/>
                  <a:pt x="79" y="25"/>
                  <a:pt x="81" y="25"/>
                </a:cubicBezTo>
                <a:cubicBezTo>
                  <a:pt x="85" y="25"/>
                  <a:pt x="89" y="21"/>
                  <a:pt x="89" y="17"/>
                </a:cubicBezTo>
                <a:cubicBezTo>
                  <a:pt x="89" y="12"/>
                  <a:pt x="85" y="9"/>
                  <a:pt x="81" y="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56" name="KSO_Shape"/>
          <p:cNvSpPr/>
          <p:nvPr/>
        </p:nvSpPr>
        <p:spPr bwMode="auto">
          <a:xfrm>
            <a:off x="5294527" y="2544250"/>
            <a:ext cx="522958" cy="517728"/>
          </a:xfrm>
          <a:custGeom>
            <a:avLst/>
            <a:gdLst>
              <a:gd name="T0" fmla="*/ 615878 w 2390775"/>
              <a:gd name="T1" fmla="*/ 1467970 h 2365376"/>
              <a:gd name="T2" fmla="*/ 587250 w 2390775"/>
              <a:gd name="T3" fmla="*/ 1401697 h 2365376"/>
              <a:gd name="T4" fmla="*/ 1282649 w 2390775"/>
              <a:gd name="T5" fmla="*/ 1393474 h 2365376"/>
              <a:gd name="T6" fmla="*/ 1180915 w 2390775"/>
              <a:gd name="T7" fmla="*/ 1446870 h 2365376"/>
              <a:gd name="T8" fmla="*/ 1210073 w 2390775"/>
              <a:gd name="T9" fmla="*/ 1382167 h 2365376"/>
              <a:gd name="T10" fmla="*/ 653657 w 2390775"/>
              <a:gd name="T11" fmla="*/ 1314699 h 2365376"/>
              <a:gd name="T12" fmla="*/ 646041 w 2390775"/>
              <a:gd name="T13" fmla="*/ 1180275 h 2365376"/>
              <a:gd name="T14" fmla="*/ 589870 w 2390775"/>
              <a:gd name="T15" fmla="*/ 1105327 h 2365376"/>
              <a:gd name="T16" fmla="*/ 599516 w 2390775"/>
              <a:gd name="T17" fmla="*/ 1141280 h 2365376"/>
              <a:gd name="T18" fmla="*/ 579914 w 2390775"/>
              <a:gd name="T19" fmla="*/ 1158779 h 2365376"/>
              <a:gd name="T20" fmla="*/ 541333 w 2390775"/>
              <a:gd name="T21" fmla="*/ 1105965 h 2365376"/>
              <a:gd name="T22" fmla="*/ 1137260 w 2390775"/>
              <a:gd name="T23" fmla="*/ 1009231 h 2365376"/>
              <a:gd name="T24" fmla="*/ 1143562 w 2390775"/>
              <a:gd name="T25" fmla="*/ 1026145 h 2365376"/>
              <a:gd name="T26" fmla="*/ 1096615 w 2390775"/>
              <a:gd name="T27" fmla="*/ 1069549 h 2365376"/>
              <a:gd name="T28" fmla="*/ 1102602 w 2390775"/>
              <a:gd name="T29" fmla="*/ 1001572 h 2365376"/>
              <a:gd name="T30" fmla="*/ 972739 w 2390775"/>
              <a:gd name="T31" fmla="*/ 835988 h 2365376"/>
              <a:gd name="T32" fmla="*/ 989500 w 2390775"/>
              <a:gd name="T33" fmla="*/ 1138672 h 2365376"/>
              <a:gd name="T34" fmla="*/ 639427 w 2390775"/>
              <a:gd name="T35" fmla="*/ 1423644 h 2365376"/>
              <a:gd name="T36" fmla="*/ 599898 w 2390775"/>
              <a:gd name="T37" fmla="*/ 1003302 h 2365376"/>
              <a:gd name="T38" fmla="*/ 529694 w 2390775"/>
              <a:gd name="T39" fmla="*/ 1090596 h 2365376"/>
              <a:gd name="T40" fmla="*/ 602428 w 2390775"/>
              <a:gd name="T41" fmla="*/ 868249 h 2365376"/>
              <a:gd name="T42" fmla="*/ 861740 w 2390775"/>
              <a:gd name="T43" fmla="*/ 924231 h 2365376"/>
              <a:gd name="T44" fmla="*/ 755609 w 2390775"/>
              <a:gd name="T45" fmla="*/ 542052 h 2365376"/>
              <a:gd name="T46" fmla="*/ 929665 w 2390775"/>
              <a:gd name="T47" fmla="*/ 525915 h 2365376"/>
              <a:gd name="T48" fmla="*/ 909019 w 2390775"/>
              <a:gd name="T49" fmla="*/ 571798 h 2365376"/>
              <a:gd name="T50" fmla="*/ 936652 w 2390775"/>
              <a:gd name="T51" fmla="*/ 586353 h 2365376"/>
              <a:gd name="T52" fmla="*/ 928394 w 2390775"/>
              <a:gd name="T53" fmla="*/ 688879 h 2365376"/>
              <a:gd name="T54" fmla="*/ 840414 w 2390775"/>
              <a:gd name="T55" fmla="*/ 772101 h 2365376"/>
              <a:gd name="T56" fmla="*/ 742269 w 2390775"/>
              <a:gd name="T57" fmla="*/ 675588 h 2365376"/>
              <a:gd name="T58" fmla="*/ 738139 w 2390775"/>
              <a:gd name="T59" fmla="*/ 608504 h 2365376"/>
              <a:gd name="T60" fmla="*/ 761643 w 2390775"/>
              <a:gd name="T61" fmla="*/ 510093 h 2365376"/>
              <a:gd name="T62" fmla="*/ 617010 w 2390775"/>
              <a:gd name="T63" fmla="*/ 449064 h 2365376"/>
              <a:gd name="T64" fmla="*/ 350272 w 2390775"/>
              <a:gd name="T65" fmla="*/ 638327 h 2365376"/>
              <a:gd name="T66" fmla="*/ 215163 w 2390775"/>
              <a:gd name="T67" fmla="*/ 939947 h 2365376"/>
              <a:gd name="T68" fmla="*/ 256613 w 2390775"/>
              <a:gd name="T69" fmla="*/ 1277331 h 2365376"/>
              <a:gd name="T70" fmla="*/ 458486 w 2390775"/>
              <a:gd name="T71" fmla="*/ 1534008 h 2365376"/>
              <a:gd name="T72" fmla="*/ 767308 w 2390775"/>
              <a:gd name="T73" fmla="*/ 1655225 h 2365376"/>
              <a:gd name="T74" fmla="*/ 1101127 w 2390775"/>
              <a:gd name="T75" fmla="*/ 1596674 h 2365376"/>
              <a:gd name="T76" fmla="*/ 1347614 w 2390775"/>
              <a:gd name="T77" fmla="*/ 1383040 h 2365376"/>
              <a:gd name="T78" fmla="*/ 1453614 w 2390775"/>
              <a:gd name="T79" fmla="*/ 1066861 h 2365376"/>
              <a:gd name="T80" fmla="*/ 1378939 w 2390775"/>
              <a:gd name="T81" fmla="*/ 738024 h 2365376"/>
              <a:gd name="T82" fmla="*/ 1153652 w 2390775"/>
              <a:gd name="T83" fmla="*/ 501602 h 2365376"/>
              <a:gd name="T84" fmla="*/ 831224 w 2390775"/>
              <a:gd name="T85" fmla="*/ 411085 h 2365376"/>
              <a:gd name="T86" fmla="*/ 989432 w 2390775"/>
              <a:gd name="T87" fmla="*/ 315187 h 2365376"/>
              <a:gd name="T88" fmla="*/ 1471649 w 2390775"/>
              <a:gd name="T89" fmla="*/ 671876 h 2365376"/>
              <a:gd name="T90" fmla="*/ 1554866 w 2390775"/>
              <a:gd name="T91" fmla="*/ 1171938 h 2365376"/>
              <a:gd name="T92" fmla="*/ 1239716 w 2390775"/>
              <a:gd name="T93" fmla="*/ 1647313 h 2365376"/>
              <a:gd name="T94" fmla="*/ 646121 w 2390775"/>
              <a:gd name="T95" fmla="*/ 1748275 h 2365376"/>
              <a:gd name="T96" fmla="*/ 110112 w 2390775"/>
              <a:gd name="T97" fmla="*/ 1186813 h 2365376"/>
              <a:gd name="T98" fmla="*/ 251551 w 2390775"/>
              <a:gd name="T99" fmla="*/ 580725 h 2365376"/>
              <a:gd name="T100" fmla="*/ 1549044 w 2390775"/>
              <a:gd name="T101" fmla="*/ 160116 h 2365376"/>
              <a:gd name="T102" fmla="*/ 1461002 w 2390775"/>
              <a:gd name="T103" fmla="*/ 284475 h 2365376"/>
              <a:gd name="T104" fmla="*/ 1550307 w 2390775"/>
              <a:gd name="T105" fmla="*/ 426554 h 2365376"/>
              <a:gd name="T106" fmla="*/ 1719764 w 2390775"/>
              <a:gd name="T107" fmla="*/ 380038 h 2365376"/>
              <a:gd name="T108" fmla="*/ 1735543 w 2390775"/>
              <a:gd name="T109" fmla="*/ 232579 h 2365376"/>
              <a:gd name="T110" fmla="*/ 1705909 w 2390775"/>
              <a:gd name="T111" fmla="*/ 94508 h 2365376"/>
              <a:gd name="T112" fmla="*/ 1774050 w 2390775"/>
              <a:gd name="T113" fmla="*/ 148403 h 2365376"/>
              <a:gd name="T114" fmla="*/ 1781614 w 2390775"/>
              <a:gd name="T115" fmla="*/ 428769 h 2365376"/>
              <a:gd name="T116" fmla="*/ 1600166 w 2390775"/>
              <a:gd name="T117" fmla="*/ 516104 h 2365376"/>
              <a:gd name="T118" fmla="*/ 1452167 w 2390775"/>
              <a:gd name="T119" fmla="*/ 455349 h 2365376"/>
              <a:gd name="T120" fmla="*/ 1310478 w 2390775"/>
              <a:gd name="T121" fmla="*/ 259477 h 2365376"/>
              <a:gd name="T122" fmla="*/ 1562614 w 2390775"/>
              <a:gd name="T123" fmla="*/ 74046 h 236537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2390775" h="2365376">
                <a:moveTo>
                  <a:pt x="761351" y="1739900"/>
                </a:moveTo>
                <a:lnTo>
                  <a:pt x="791690" y="1805294"/>
                </a:lnTo>
                <a:lnTo>
                  <a:pt x="794883" y="1808051"/>
                </a:lnTo>
                <a:lnTo>
                  <a:pt x="797278" y="1811991"/>
                </a:lnTo>
                <a:lnTo>
                  <a:pt x="800871" y="1817112"/>
                </a:lnTo>
                <a:lnTo>
                  <a:pt x="803266" y="1822233"/>
                </a:lnTo>
                <a:lnTo>
                  <a:pt x="804065" y="1825384"/>
                </a:lnTo>
                <a:lnTo>
                  <a:pt x="804863" y="1828536"/>
                </a:lnTo>
                <a:lnTo>
                  <a:pt x="804863" y="1831687"/>
                </a:lnTo>
                <a:lnTo>
                  <a:pt x="804863" y="1834839"/>
                </a:lnTo>
                <a:lnTo>
                  <a:pt x="804065" y="1837990"/>
                </a:lnTo>
                <a:lnTo>
                  <a:pt x="802867" y="1841142"/>
                </a:lnTo>
                <a:lnTo>
                  <a:pt x="801670" y="1842718"/>
                </a:lnTo>
                <a:lnTo>
                  <a:pt x="799674" y="1844687"/>
                </a:lnTo>
                <a:lnTo>
                  <a:pt x="797278" y="1845475"/>
                </a:lnTo>
                <a:lnTo>
                  <a:pt x="794484" y="1845869"/>
                </a:lnTo>
                <a:lnTo>
                  <a:pt x="790891" y="1846263"/>
                </a:lnTo>
                <a:lnTo>
                  <a:pt x="787698" y="1845869"/>
                </a:lnTo>
                <a:lnTo>
                  <a:pt x="784105" y="1845475"/>
                </a:lnTo>
                <a:lnTo>
                  <a:pt x="780512" y="1844293"/>
                </a:lnTo>
                <a:lnTo>
                  <a:pt x="776520" y="1842718"/>
                </a:lnTo>
                <a:lnTo>
                  <a:pt x="772927" y="1841142"/>
                </a:lnTo>
                <a:lnTo>
                  <a:pt x="768935" y="1839172"/>
                </a:lnTo>
                <a:lnTo>
                  <a:pt x="765343" y="1836809"/>
                </a:lnTo>
                <a:lnTo>
                  <a:pt x="761750" y="1834051"/>
                </a:lnTo>
                <a:lnTo>
                  <a:pt x="758955" y="1831294"/>
                </a:lnTo>
                <a:lnTo>
                  <a:pt x="756161" y="1827748"/>
                </a:lnTo>
                <a:lnTo>
                  <a:pt x="754165" y="1824597"/>
                </a:lnTo>
                <a:lnTo>
                  <a:pt x="748975" y="1815536"/>
                </a:lnTo>
                <a:lnTo>
                  <a:pt x="745782" y="1808839"/>
                </a:lnTo>
                <a:lnTo>
                  <a:pt x="743387" y="1803718"/>
                </a:lnTo>
                <a:lnTo>
                  <a:pt x="742588" y="1799385"/>
                </a:lnTo>
                <a:lnTo>
                  <a:pt x="742588" y="1795051"/>
                </a:lnTo>
                <a:lnTo>
                  <a:pt x="743387" y="1790718"/>
                </a:lnTo>
                <a:lnTo>
                  <a:pt x="746181" y="1778112"/>
                </a:lnTo>
                <a:lnTo>
                  <a:pt x="746979" y="1774173"/>
                </a:lnTo>
                <a:lnTo>
                  <a:pt x="746979" y="1772203"/>
                </a:lnTo>
                <a:lnTo>
                  <a:pt x="746181" y="1771021"/>
                </a:lnTo>
                <a:lnTo>
                  <a:pt x="745383" y="1770627"/>
                </a:lnTo>
                <a:lnTo>
                  <a:pt x="742987" y="1770627"/>
                </a:lnTo>
                <a:lnTo>
                  <a:pt x="742189" y="1770233"/>
                </a:lnTo>
                <a:lnTo>
                  <a:pt x="741790" y="1769839"/>
                </a:lnTo>
                <a:lnTo>
                  <a:pt x="738596" y="1761961"/>
                </a:lnTo>
                <a:lnTo>
                  <a:pt x="736999" y="1758021"/>
                </a:lnTo>
                <a:lnTo>
                  <a:pt x="736600" y="1756052"/>
                </a:lnTo>
                <a:lnTo>
                  <a:pt x="736600" y="1754476"/>
                </a:lnTo>
                <a:lnTo>
                  <a:pt x="742189" y="1750536"/>
                </a:lnTo>
                <a:lnTo>
                  <a:pt x="747379" y="1747385"/>
                </a:lnTo>
                <a:lnTo>
                  <a:pt x="750971" y="1745021"/>
                </a:lnTo>
                <a:lnTo>
                  <a:pt x="754165" y="1743839"/>
                </a:lnTo>
                <a:lnTo>
                  <a:pt x="758556" y="1741870"/>
                </a:lnTo>
                <a:lnTo>
                  <a:pt x="759754" y="1741870"/>
                </a:lnTo>
                <a:lnTo>
                  <a:pt x="761351" y="1739900"/>
                </a:lnTo>
                <a:close/>
                <a:moveTo>
                  <a:pt x="1554438" y="1730375"/>
                </a:moveTo>
                <a:lnTo>
                  <a:pt x="1565575" y="1730375"/>
                </a:lnTo>
                <a:lnTo>
                  <a:pt x="1575916" y="1730375"/>
                </a:lnTo>
                <a:lnTo>
                  <a:pt x="1586258" y="1731163"/>
                </a:lnTo>
                <a:lnTo>
                  <a:pt x="1591031" y="1731951"/>
                </a:lnTo>
                <a:lnTo>
                  <a:pt x="1595008" y="1733133"/>
                </a:lnTo>
                <a:lnTo>
                  <a:pt x="1598986" y="1734314"/>
                </a:lnTo>
                <a:lnTo>
                  <a:pt x="1602168" y="1735890"/>
                </a:lnTo>
                <a:lnTo>
                  <a:pt x="1605350" y="1737860"/>
                </a:lnTo>
                <a:lnTo>
                  <a:pt x="1607339" y="1739830"/>
                </a:lnTo>
                <a:lnTo>
                  <a:pt x="1608929" y="1741799"/>
                </a:lnTo>
                <a:lnTo>
                  <a:pt x="1609725" y="1744951"/>
                </a:lnTo>
                <a:lnTo>
                  <a:pt x="1609725" y="1747708"/>
                </a:lnTo>
                <a:lnTo>
                  <a:pt x="1608929" y="1751648"/>
                </a:lnTo>
                <a:lnTo>
                  <a:pt x="1607339" y="1755193"/>
                </a:lnTo>
                <a:lnTo>
                  <a:pt x="1604554" y="1759920"/>
                </a:lnTo>
                <a:lnTo>
                  <a:pt x="1600577" y="1764648"/>
                </a:lnTo>
                <a:lnTo>
                  <a:pt x="1595804" y="1769769"/>
                </a:lnTo>
                <a:lnTo>
                  <a:pt x="1589042" y="1776072"/>
                </a:lnTo>
                <a:lnTo>
                  <a:pt x="1582678" y="1781193"/>
                </a:lnTo>
                <a:lnTo>
                  <a:pt x="1576314" y="1786314"/>
                </a:lnTo>
                <a:lnTo>
                  <a:pt x="1570348" y="1790647"/>
                </a:lnTo>
                <a:lnTo>
                  <a:pt x="1563586" y="1794193"/>
                </a:lnTo>
                <a:lnTo>
                  <a:pt x="1557222" y="1797738"/>
                </a:lnTo>
                <a:lnTo>
                  <a:pt x="1550461" y="1800496"/>
                </a:lnTo>
                <a:lnTo>
                  <a:pt x="1544097" y="1802466"/>
                </a:lnTo>
                <a:lnTo>
                  <a:pt x="1537733" y="1804829"/>
                </a:lnTo>
                <a:lnTo>
                  <a:pt x="1530971" y="1806799"/>
                </a:lnTo>
                <a:lnTo>
                  <a:pt x="1524607" y="1807981"/>
                </a:lnTo>
                <a:lnTo>
                  <a:pt x="1518243" y="1809163"/>
                </a:lnTo>
                <a:lnTo>
                  <a:pt x="1505117" y="1811132"/>
                </a:lnTo>
                <a:lnTo>
                  <a:pt x="1491992" y="1812314"/>
                </a:lnTo>
                <a:lnTo>
                  <a:pt x="1486026" y="1813102"/>
                </a:lnTo>
                <a:lnTo>
                  <a:pt x="1483241" y="1813890"/>
                </a:lnTo>
                <a:lnTo>
                  <a:pt x="1482048" y="1814678"/>
                </a:lnTo>
                <a:lnTo>
                  <a:pt x="1481253" y="1815072"/>
                </a:lnTo>
                <a:lnTo>
                  <a:pt x="1480855" y="1815859"/>
                </a:lnTo>
                <a:lnTo>
                  <a:pt x="1480855" y="1817041"/>
                </a:lnTo>
                <a:lnTo>
                  <a:pt x="1481253" y="1818617"/>
                </a:lnTo>
                <a:lnTo>
                  <a:pt x="1482048" y="1819799"/>
                </a:lnTo>
                <a:lnTo>
                  <a:pt x="1482048" y="1821375"/>
                </a:lnTo>
                <a:lnTo>
                  <a:pt x="1482048" y="1821769"/>
                </a:lnTo>
                <a:lnTo>
                  <a:pt x="1480855" y="1822556"/>
                </a:lnTo>
                <a:lnTo>
                  <a:pt x="1471309" y="1830829"/>
                </a:lnTo>
                <a:lnTo>
                  <a:pt x="1465343" y="1834375"/>
                </a:lnTo>
                <a:lnTo>
                  <a:pt x="1463354" y="1835556"/>
                </a:lnTo>
                <a:lnTo>
                  <a:pt x="1461365" y="1836738"/>
                </a:lnTo>
                <a:lnTo>
                  <a:pt x="1452615" y="1830041"/>
                </a:lnTo>
                <a:lnTo>
                  <a:pt x="1445853" y="1824132"/>
                </a:lnTo>
                <a:lnTo>
                  <a:pt x="1440285" y="1819405"/>
                </a:lnTo>
                <a:lnTo>
                  <a:pt x="1437103" y="1815072"/>
                </a:lnTo>
                <a:lnTo>
                  <a:pt x="1434716" y="1812314"/>
                </a:lnTo>
                <a:lnTo>
                  <a:pt x="1433125" y="1810344"/>
                </a:lnTo>
                <a:lnTo>
                  <a:pt x="1432330" y="1808375"/>
                </a:lnTo>
                <a:lnTo>
                  <a:pt x="1428750" y="1806799"/>
                </a:lnTo>
                <a:lnTo>
                  <a:pt x="1512675" y="1734314"/>
                </a:lnTo>
                <a:lnTo>
                  <a:pt x="1518641" y="1733527"/>
                </a:lnTo>
                <a:lnTo>
                  <a:pt x="1533755" y="1731951"/>
                </a:lnTo>
                <a:lnTo>
                  <a:pt x="1543699" y="1731163"/>
                </a:lnTo>
                <a:lnTo>
                  <a:pt x="1554438" y="1730375"/>
                </a:lnTo>
                <a:close/>
                <a:moveTo>
                  <a:pt x="588962" y="1535113"/>
                </a:moveTo>
                <a:lnTo>
                  <a:pt x="694496" y="1535113"/>
                </a:lnTo>
                <a:lnTo>
                  <a:pt x="694496" y="1557872"/>
                </a:lnTo>
                <a:lnTo>
                  <a:pt x="694894" y="1558271"/>
                </a:lnTo>
                <a:lnTo>
                  <a:pt x="696885" y="1560268"/>
                </a:lnTo>
                <a:lnTo>
                  <a:pt x="698478" y="1560667"/>
                </a:lnTo>
                <a:lnTo>
                  <a:pt x="700469" y="1561466"/>
                </a:lnTo>
                <a:lnTo>
                  <a:pt x="704053" y="1561865"/>
                </a:lnTo>
                <a:lnTo>
                  <a:pt x="707239" y="1561865"/>
                </a:lnTo>
                <a:lnTo>
                  <a:pt x="711222" y="1561865"/>
                </a:lnTo>
                <a:lnTo>
                  <a:pt x="714407" y="1561466"/>
                </a:lnTo>
                <a:lnTo>
                  <a:pt x="716797" y="1560667"/>
                </a:lnTo>
                <a:lnTo>
                  <a:pt x="718390" y="1560268"/>
                </a:lnTo>
                <a:lnTo>
                  <a:pt x="720381" y="1558271"/>
                </a:lnTo>
                <a:lnTo>
                  <a:pt x="720779" y="1557872"/>
                </a:lnTo>
                <a:lnTo>
                  <a:pt x="720779" y="1535113"/>
                </a:lnTo>
                <a:lnTo>
                  <a:pt x="820737" y="1535113"/>
                </a:lnTo>
                <a:lnTo>
                  <a:pt x="820737" y="1644117"/>
                </a:lnTo>
                <a:lnTo>
                  <a:pt x="820339" y="1648908"/>
                </a:lnTo>
                <a:lnTo>
                  <a:pt x="819144" y="1652901"/>
                </a:lnTo>
                <a:lnTo>
                  <a:pt x="816755" y="1656894"/>
                </a:lnTo>
                <a:lnTo>
                  <a:pt x="814365" y="1660088"/>
                </a:lnTo>
                <a:lnTo>
                  <a:pt x="810781" y="1663283"/>
                </a:lnTo>
                <a:lnTo>
                  <a:pt x="806799" y="1665279"/>
                </a:lnTo>
                <a:lnTo>
                  <a:pt x="802418" y="1666477"/>
                </a:lnTo>
                <a:lnTo>
                  <a:pt x="797639" y="1666876"/>
                </a:lnTo>
                <a:lnTo>
                  <a:pt x="612060" y="1666876"/>
                </a:lnTo>
                <a:lnTo>
                  <a:pt x="607281" y="1666477"/>
                </a:lnTo>
                <a:lnTo>
                  <a:pt x="602901" y="1665279"/>
                </a:lnTo>
                <a:lnTo>
                  <a:pt x="598918" y="1663283"/>
                </a:lnTo>
                <a:lnTo>
                  <a:pt x="595732" y="1660088"/>
                </a:lnTo>
                <a:lnTo>
                  <a:pt x="592546" y="1656894"/>
                </a:lnTo>
                <a:lnTo>
                  <a:pt x="590555" y="1652901"/>
                </a:lnTo>
                <a:lnTo>
                  <a:pt x="589360" y="1648908"/>
                </a:lnTo>
                <a:lnTo>
                  <a:pt x="588962" y="1644117"/>
                </a:lnTo>
                <a:lnTo>
                  <a:pt x="588962" y="1535113"/>
                </a:lnTo>
                <a:close/>
                <a:moveTo>
                  <a:pt x="612060" y="1476375"/>
                </a:moveTo>
                <a:lnTo>
                  <a:pt x="797639" y="1476375"/>
                </a:lnTo>
                <a:lnTo>
                  <a:pt x="802418" y="1476769"/>
                </a:lnTo>
                <a:lnTo>
                  <a:pt x="806799" y="1477950"/>
                </a:lnTo>
                <a:lnTo>
                  <a:pt x="810781" y="1480312"/>
                </a:lnTo>
                <a:lnTo>
                  <a:pt x="814365" y="1483068"/>
                </a:lnTo>
                <a:lnTo>
                  <a:pt x="816755" y="1486611"/>
                </a:lnTo>
                <a:lnTo>
                  <a:pt x="819144" y="1490155"/>
                </a:lnTo>
                <a:lnTo>
                  <a:pt x="820339" y="1494485"/>
                </a:lnTo>
                <a:lnTo>
                  <a:pt x="820737" y="1498816"/>
                </a:lnTo>
                <a:lnTo>
                  <a:pt x="820737" y="1525588"/>
                </a:lnTo>
                <a:lnTo>
                  <a:pt x="588962" y="1525588"/>
                </a:lnTo>
                <a:lnTo>
                  <a:pt x="588962" y="1498816"/>
                </a:lnTo>
                <a:lnTo>
                  <a:pt x="589360" y="1494485"/>
                </a:lnTo>
                <a:lnTo>
                  <a:pt x="590555" y="1490155"/>
                </a:lnTo>
                <a:lnTo>
                  <a:pt x="592546" y="1486611"/>
                </a:lnTo>
                <a:lnTo>
                  <a:pt x="595732" y="1483068"/>
                </a:lnTo>
                <a:lnTo>
                  <a:pt x="598918" y="1480312"/>
                </a:lnTo>
                <a:lnTo>
                  <a:pt x="602901" y="1477950"/>
                </a:lnTo>
                <a:lnTo>
                  <a:pt x="607281" y="1476769"/>
                </a:lnTo>
                <a:lnTo>
                  <a:pt x="612060" y="1476375"/>
                </a:lnTo>
                <a:close/>
                <a:moveTo>
                  <a:pt x="725449" y="1381125"/>
                </a:moveTo>
                <a:lnTo>
                  <a:pt x="730525" y="1381524"/>
                </a:lnTo>
                <a:lnTo>
                  <a:pt x="732087" y="1381524"/>
                </a:lnTo>
                <a:lnTo>
                  <a:pt x="734430" y="1382322"/>
                </a:lnTo>
                <a:lnTo>
                  <a:pt x="737554" y="1384317"/>
                </a:lnTo>
                <a:lnTo>
                  <a:pt x="740287" y="1386312"/>
                </a:lnTo>
                <a:lnTo>
                  <a:pt x="743411" y="1389505"/>
                </a:lnTo>
                <a:lnTo>
                  <a:pt x="746535" y="1393096"/>
                </a:lnTo>
                <a:lnTo>
                  <a:pt x="749659" y="1397486"/>
                </a:lnTo>
                <a:lnTo>
                  <a:pt x="755906" y="1407063"/>
                </a:lnTo>
                <a:lnTo>
                  <a:pt x="761373" y="1417837"/>
                </a:lnTo>
                <a:lnTo>
                  <a:pt x="766059" y="1427813"/>
                </a:lnTo>
                <a:lnTo>
                  <a:pt x="769182" y="1437390"/>
                </a:lnTo>
                <a:lnTo>
                  <a:pt x="770744" y="1441780"/>
                </a:lnTo>
                <a:lnTo>
                  <a:pt x="771525" y="1445770"/>
                </a:lnTo>
                <a:lnTo>
                  <a:pt x="771525" y="1448164"/>
                </a:lnTo>
                <a:lnTo>
                  <a:pt x="771525" y="1450159"/>
                </a:lnTo>
                <a:lnTo>
                  <a:pt x="770744" y="1451357"/>
                </a:lnTo>
                <a:lnTo>
                  <a:pt x="769182" y="1452155"/>
                </a:lnTo>
                <a:lnTo>
                  <a:pt x="768011" y="1452155"/>
                </a:lnTo>
                <a:lnTo>
                  <a:pt x="766449" y="1450958"/>
                </a:lnTo>
                <a:lnTo>
                  <a:pt x="764887" y="1449760"/>
                </a:lnTo>
                <a:lnTo>
                  <a:pt x="762544" y="1448563"/>
                </a:lnTo>
                <a:lnTo>
                  <a:pt x="759030" y="1444174"/>
                </a:lnTo>
                <a:lnTo>
                  <a:pt x="755516" y="1439784"/>
                </a:lnTo>
                <a:lnTo>
                  <a:pt x="753173" y="1434996"/>
                </a:lnTo>
                <a:lnTo>
                  <a:pt x="752392" y="1433400"/>
                </a:lnTo>
                <a:lnTo>
                  <a:pt x="752392" y="1431404"/>
                </a:lnTo>
                <a:lnTo>
                  <a:pt x="752001" y="1428611"/>
                </a:lnTo>
                <a:lnTo>
                  <a:pt x="750830" y="1426616"/>
                </a:lnTo>
                <a:lnTo>
                  <a:pt x="748878" y="1425419"/>
                </a:lnTo>
                <a:lnTo>
                  <a:pt x="746925" y="1425020"/>
                </a:lnTo>
                <a:lnTo>
                  <a:pt x="746144" y="1425419"/>
                </a:lnTo>
                <a:lnTo>
                  <a:pt x="745363" y="1425818"/>
                </a:lnTo>
                <a:lnTo>
                  <a:pt x="744582" y="1426616"/>
                </a:lnTo>
                <a:lnTo>
                  <a:pt x="743411" y="1427414"/>
                </a:lnTo>
                <a:lnTo>
                  <a:pt x="742630" y="1428611"/>
                </a:lnTo>
                <a:lnTo>
                  <a:pt x="742240" y="1430207"/>
                </a:lnTo>
                <a:lnTo>
                  <a:pt x="741849" y="1432602"/>
                </a:lnTo>
                <a:lnTo>
                  <a:pt x="741849" y="1434597"/>
                </a:lnTo>
                <a:lnTo>
                  <a:pt x="741459" y="1439385"/>
                </a:lnTo>
                <a:lnTo>
                  <a:pt x="740678" y="1443376"/>
                </a:lnTo>
                <a:lnTo>
                  <a:pt x="739897" y="1445371"/>
                </a:lnTo>
                <a:lnTo>
                  <a:pt x="739116" y="1446967"/>
                </a:lnTo>
                <a:lnTo>
                  <a:pt x="737944" y="1448164"/>
                </a:lnTo>
                <a:lnTo>
                  <a:pt x="735992" y="1449361"/>
                </a:lnTo>
                <a:lnTo>
                  <a:pt x="734430" y="1450558"/>
                </a:lnTo>
                <a:lnTo>
                  <a:pt x="732868" y="1452155"/>
                </a:lnTo>
                <a:lnTo>
                  <a:pt x="730525" y="1452953"/>
                </a:lnTo>
                <a:lnTo>
                  <a:pt x="727792" y="1453352"/>
                </a:lnTo>
                <a:lnTo>
                  <a:pt x="721935" y="1454150"/>
                </a:lnTo>
                <a:lnTo>
                  <a:pt x="715297" y="1454150"/>
                </a:lnTo>
                <a:lnTo>
                  <a:pt x="712173" y="1453751"/>
                </a:lnTo>
                <a:lnTo>
                  <a:pt x="709049" y="1452953"/>
                </a:lnTo>
                <a:lnTo>
                  <a:pt x="706706" y="1452155"/>
                </a:lnTo>
                <a:lnTo>
                  <a:pt x="703973" y="1450558"/>
                </a:lnTo>
                <a:lnTo>
                  <a:pt x="701240" y="1448962"/>
                </a:lnTo>
                <a:lnTo>
                  <a:pt x="699287" y="1447366"/>
                </a:lnTo>
                <a:lnTo>
                  <a:pt x="694992" y="1442977"/>
                </a:lnTo>
                <a:lnTo>
                  <a:pt x="691478" y="1438188"/>
                </a:lnTo>
                <a:lnTo>
                  <a:pt x="687963" y="1432602"/>
                </a:lnTo>
                <a:lnTo>
                  <a:pt x="685230" y="1427015"/>
                </a:lnTo>
                <a:lnTo>
                  <a:pt x="682497" y="1421029"/>
                </a:lnTo>
                <a:lnTo>
                  <a:pt x="680544" y="1415044"/>
                </a:lnTo>
                <a:lnTo>
                  <a:pt x="678982" y="1409058"/>
                </a:lnTo>
                <a:lnTo>
                  <a:pt x="676249" y="1399082"/>
                </a:lnTo>
                <a:lnTo>
                  <a:pt x="675078" y="1392298"/>
                </a:lnTo>
                <a:lnTo>
                  <a:pt x="674687" y="1389106"/>
                </a:lnTo>
                <a:lnTo>
                  <a:pt x="674687" y="1388707"/>
                </a:lnTo>
                <a:lnTo>
                  <a:pt x="675078" y="1388308"/>
                </a:lnTo>
                <a:lnTo>
                  <a:pt x="676249" y="1387909"/>
                </a:lnTo>
                <a:lnTo>
                  <a:pt x="679373" y="1387111"/>
                </a:lnTo>
                <a:lnTo>
                  <a:pt x="683278" y="1385913"/>
                </a:lnTo>
                <a:lnTo>
                  <a:pt x="689525" y="1384716"/>
                </a:lnTo>
                <a:lnTo>
                  <a:pt x="698897" y="1383120"/>
                </a:lnTo>
                <a:lnTo>
                  <a:pt x="715297" y="1381524"/>
                </a:lnTo>
                <a:lnTo>
                  <a:pt x="725449" y="1381125"/>
                </a:lnTo>
                <a:close/>
                <a:moveTo>
                  <a:pt x="1433588" y="1247775"/>
                </a:moveTo>
                <a:lnTo>
                  <a:pt x="1439124" y="1247775"/>
                </a:lnTo>
                <a:lnTo>
                  <a:pt x="1444264" y="1248175"/>
                </a:lnTo>
                <a:lnTo>
                  <a:pt x="1448614" y="1248976"/>
                </a:lnTo>
                <a:lnTo>
                  <a:pt x="1451382" y="1249776"/>
                </a:lnTo>
                <a:lnTo>
                  <a:pt x="1453359" y="1250977"/>
                </a:lnTo>
                <a:lnTo>
                  <a:pt x="1454150" y="1252178"/>
                </a:lnTo>
                <a:lnTo>
                  <a:pt x="1454150" y="1253779"/>
                </a:lnTo>
                <a:lnTo>
                  <a:pt x="1453359" y="1255380"/>
                </a:lnTo>
                <a:lnTo>
                  <a:pt x="1452173" y="1256981"/>
                </a:lnTo>
                <a:lnTo>
                  <a:pt x="1450196" y="1258582"/>
                </a:lnTo>
                <a:lnTo>
                  <a:pt x="1447428" y="1260183"/>
                </a:lnTo>
                <a:lnTo>
                  <a:pt x="1441892" y="1262985"/>
                </a:lnTo>
                <a:lnTo>
                  <a:pt x="1435565" y="1264986"/>
                </a:lnTo>
                <a:lnTo>
                  <a:pt x="1432402" y="1265387"/>
                </a:lnTo>
                <a:lnTo>
                  <a:pt x="1429634" y="1265787"/>
                </a:lnTo>
                <a:lnTo>
                  <a:pt x="1427261" y="1265787"/>
                </a:lnTo>
                <a:lnTo>
                  <a:pt x="1425284" y="1265387"/>
                </a:lnTo>
                <a:lnTo>
                  <a:pt x="1423703" y="1264986"/>
                </a:lnTo>
                <a:lnTo>
                  <a:pt x="1422516" y="1264586"/>
                </a:lnTo>
                <a:lnTo>
                  <a:pt x="1420539" y="1264586"/>
                </a:lnTo>
                <a:lnTo>
                  <a:pt x="1419353" y="1264986"/>
                </a:lnTo>
                <a:lnTo>
                  <a:pt x="1418562" y="1265787"/>
                </a:lnTo>
                <a:lnTo>
                  <a:pt x="1417376" y="1266588"/>
                </a:lnTo>
                <a:lnTo>
                  <a:pt x="1416980" y="1267388"/>
                </a:lnTo>
                <a:lnTo>
                  <a:pt x="1416585" y="1268589"/>
                </a:lnTo>
                <a:lnTo>
                  <a:pt x="1416190" y="1269790"/>
                </a:lnTo>
                <a:lnTo>
                  <a:pt x="1416585" y="1270990"/>
                </a:lnTo>
                <a:lnTo>
                  <a:pt x="1416585" y="1272191"/>
                </a:lnTo>
                <a:lnTo>
                  <a:pt x="1417376" y="1273392"/>
                </a:lnTo>
                <a:lnTo>
                  <a:pt x="1418562" y="1274993"/>
                </a:lnTo>
                <a:lnTo>
                  <a:pt x="1419748" y="1276194"/>
                </a:lnTo>
                <a:lnTo>
                  <a:pt x="1422121" y="1277395"/>
                </a:lnTo>
                <a:lnTo>
                  <a:pt x="1424098" y="1278596"/>
                </a:lnTo>
                <a:lnTo>
                  <a:pt x="1428843" y="1280597"/>
                </a:lnTo>
                <a:lnTo>
                  <a:pt x="1430820" y="1282198"/>
                </a:lnTo>
                <a:lnTo>
                  <a:pt x="1432402" y="1283799"/>
                </a:lnTo>
                <a:lnTo>
                  <a:pt x="1433588" y="1285000"/>
                </a:lnTo>
                <a:lnTo>
                  <a:pt x="1435170" y="1287001"/>
                </a:lnTo>
                <a:lnTo>
                  <a:pt x="1436356" y="1289003"/>
                </a:lnTo>
                <a:lnTo>
                  <a:pt x="1436751" y="1291404"/>
                </a:lnTo>
                <a:lnTo>
                  <a:pt x="1437542" y="1293406"/>
                </a:lnTo>
                <a:lnTo>
                  <a:pt x="1437542" y="1296608"/>
                </a:lnTo>
                <a:lnTo>
                  <a:pt x="1437542" y="1299009"/>
                </a:lnTo>
                <a:lnTo>
                  <a:pt x="1437147" y="1302612"/>
                </a:lnTo>
                <a:lnTo>
                  <a:pt x="1436356" y="1305414"/>
                </a:lnTo>
                <a:lnTo>
                  <a:pt x="1435170" y="1309416"/>
                </a:lnTo>
                <a:lnTo>
                  <a:pt x="1431611" y="1317422"/>
                </a:lnTo>
                <a:lnTo>
                  <a:pt x="1430029" y="1320624"/>
                </a:lnTo>
                <a:lnTo>
                  <a:pt x="1428052" y="1323826"/>
                </a:lnTo>
                <a:lnTo>
                  <a:pt x="1425680" y="1326628"/>
                </a:lnTo>
                <a:lnTo>
                  <a:pt x="1423307" y="1328629"/>
                </a:lnTo>
                <a:lnTo>
                  <a:pt x="1420539" y="1331431"/>
                </a:lnTo>
                <a:lnTo>
                  <a:pt x="1417771" y="1333032"/>
                </a:lnTo>
                <a:lnTo>
                  <a:pt x="1414608" y="1334633"/>
                </a:lnTo>
                <a:lnTo>
                  <a:pt x="1411445" y="1336635"/>
                </a:lnTo>
                <a:lnTo>
                  <a:pt x="1404722" y="1338636"/>
                </a:lnTo>
                <a:lnTo>
                  <a:pt x="1397605" y="1340237"/>
                </a:lnTo>
                <a:lnTo>
                  <a:pt x="1390487" y="1341038"/>
                </a:lnTo>
                <a:lnTo>
                  <a:pt x="1383370" y="1341438"/>
                </a:lnTo>
                <a:lnTo>
                  <a:pt x="1376252" y="1341438"/>
                </a:lnTo>
                <a:lnTo>
                  <a:pt x="1369530" y="1341038"/>
                </a:lnTo>
                <a:lnTo>
                  <a:pt x="1358063" y="1339437"/>
                </a:lnTo>
                <a:lnTo>
                  <a:pt x="1350154" y="1338236"/>
                </a:lnTo>
                <a:lnTo>
                  <a:pt x="1347386" y="1337435"/>
                </a:lnTo>
                <a:lnTo>
                  <a:pt x="1347386" y="1337835"/>
                </a:lnTo>
                <a:lnTo>
                  <a:pt x="1346991" y="1337435"/>
                </a:lnTo>
                <a:lnTo>
                  <a:pt x="1346200" y="1337035"/>
                </a:lnTo>
                <a:lnTo>
                  <a:pt x="1346200" y="1334633"/>
                </a:lnTo>
                <a:lnTo>
                  <a:pt x="1346991" y="1331831"/>
                </a:lnTo>
                <a:lnTo>
                  <a:pt x="1347782" y="1326228"/>
                </a:lnTo>
                <a:lnTo>
                  <a:pt x="1349363" y="1318623"/>
                </a:lnTo>
                <a:lnTo>
                  <a:pt x="1351736" y="1307415"/>
                </a:lnTo>
                <a:lnTo>
                  <a:pt x="1355295" y="1296608"/>
                </a:lnTo>
                <a:lnTo>
                  <a:pt x="1357667" y="1287402"/>
                </a:lnTo>
                <a:lnTo>
                  <a:pt x="1361621" y="1275794"/>
                </a:lnTo>
                <a:lnTo>
                  <a:pt x="1363994" y="1270190"/>
                </a:lnTo>
                <a:lnTo>
                  <a:pt x="1364785" y="1268589"/>
                </a:lnTo>
                <a:lnTo>
                  <a:pt x="1366762" y="1265787"/>
                </a:lnTo>
                <a:lnTo>
                  <a:pt x="1369925" y="1262985"/>
                </a:lnTo>
                <a:lnTo>
                  <a:pt x="1373484" y="1260183"/>
                </a:lnTo>
                <a:lnTo>
                  <a:pt x="1378229" y="1258182"/>
                </a:lnTo>
                <a:lnTo>
                  <a:pt x="1383765" y="1256181"/>
                </a:lnTo>
                <a:lnTo>
                  <a:pt x="1389301" y="1253779"/>
                </a:lnTo>
                <a:lnTo>
                  <a:pt x="1395628" y="1252578"/>
                </a:lnTo>
                <a:lnTo>
                  <a:pt x="1401954" y="1250977"/>
                </a:lnTo>
                <a:lnTo>
                  <a:pt x="1415399" y="1248976"/>
                </a:lnTo>
                <a:lnTo>
                  <a:pt x="1428052" y="1248175"/>
                </a:lnTo>
                <a:lnTo>
                  <a:pt x="1433588" y="1247775"/>
                </a:lnTo>
                <a:close/>
                <a:moveTo>
                  <a:pt x="1155700" y="965200"/>
                </a:moveTo>
                <a:lnTo>
                  <a:pt x="1161653" y="965597"/>
                </a:lnTo>
                <a:lnTo>
                  <a:pt x="1167209" y="966787"/>
                </a:lnTo>
                <a:lnTo>
                  <a:pt x="1172766" y="968770"/>
                </a:lnTo>
                <a:lnTo>
                  <a:pt x="1177925" y="971944"/>
                </a:lnTo>
                <a:lnTo>
                  <a:pt x="1182687" y="975514"/>
                </a:lnTo>
                <a:lnTo>
                  <a:pt x="1187450" y="980274"/>
                </a:lnTo>
                <a:lnTo>
                  <a:pt x="1192213" y="985431"/>
                </a:lnTo>
                <a:lnTo>
                  <a:pt x="1196181" y="991381"/>
                </a:lnTo>
                <a:lnTo>
                  <a:pt x="1200150" y="998125"/>
                </a:lnTo>
                <a:lnTo>
                  <a:pt x="1204119" y="1005265"/>
                </a:lnTo>
                <a:lnTo>
                  <a:pt x="1207691" y="1012802"/>
                </a:lnTo>
                <a:lnTo>
                  <a:pt x="1211659" y="1021133"/>
                </a:lnTo>
                <a:lnTo>
                  <a:pt x="1214437" y="1029860"/>
                </a:lnTo>
                <a:lnTo>
                  <a:pt x="1217613" y="1038984"/>
                </a:lnTo>
                <a:lnTo>
                  <a:pt x="1220787" y="1048504"/>
                </a:lnTo>
                <a:lnTo>
                  <a:pt x="1225947" y="1068338"/>
                </a:lnTo>
                <a:lnTo>
                  <a:pt x="1230313" y="1089363"/>
                </a:lnTo>
                <a:lnTo>
                  <a:pt x="1234678" y="1111180"/>
                </a:lnTo>
                <a:lnTo>
                  <a:pt x="1237853" y="1133792"/>
                </a:lnTo>
                <a:lnTo>
                  <a:pt x="1241028" y="1155609"/>
                </a:lnTo>
                <a:lnTo>
                  <a:pt x="1243013" y="1177824"/>
                </a:lnTo>
                <a:lnTo>
                  <a:pt x="1245394" y="1198848"/>
                </a:lnTo>
                <a:lnTo>
                  <a:pt x="1246981" y="1219476"/>
                </a:lnTo>
                <a:lnTo>
                  <a:pt x="1246187" y="1186551"/>
                </a:lnTo>
                <a:lnTo>
                  <a:pt x="1342231" y="1244467"/>
                </a:lnTo>
                <a:lnTo>
                  <a:pt x="1323181" y="1340465"/>
                </a:lnTo>
                <a:lnTo>
                  <a:pt x="1248966" y="1309524"/>
                </a:lnTo>
                <a:lnTo>
                  <a:pt x="1245394" y="1284929"/>
                </a:lnTo>
                <a:lnTo>
                  <a:pt x="1239441" y="1242087"/>
                </a:lnTo>
                <a:lnTo>
                  <a:pt x="1231106" y="1373787"/>
                </a:lnTo>
                <a:lnTo>
                  <a:pt x="1230709" y="1379737"/>
                </a:lnTo>
                <a:lnTo>
                  <a:pt x="1230313" y="1386084"/>
                </a:lnTo>
                <a:lnTo>
                  <a:pt x="1230709" y="1392431"/>
                </a:lnTo>
                <a:lnTo>
                  <a:pt x="1232297" y="1399968"/>
                </a:lnTo>
                <a:lnTo>
                  <a:pt x="1234281" y="1407902"/>
                </a:lnTo>
                <a:lnTo>
                  <a:pt x="1237059" y="1417422"/>
                </a:lnTo>
                <a:lnTo>
                  <a:pt x="1241822" y="1428133"/>
                </a:lnTo>
                <a:lnTo>
                  <a:pt x="1247775" y="1440430"/>
                </a:lnTo>
                <a:lnTo>
                  <a:pt x="1231106" y="1440430"/>
                </a:lnTo>
                <a:lnTo>
                  <a:pt x="1242219" y="1446380"/>
                </a:lnTo>
                <a:lnTo>
                  <a:pt x="1256109" y="1453124"/>
                </a:lnTo>
                <a:lnTo>
                  <a:pt x="1287066" y="1467405"/>
                </a:lnTo>
                <a:lnTo>
                  <a:pt x="1313259" y="1479305"/>
                </a:lnTo>
                <a:lnTo>
                  <a:pt x="1323975" y="1483669"/>
                </a:lnTo>
                <a:lnTo>
                  <a:pt x="1501775" y="1720491"/>
                </a:lnTo>
                <a:lnTo>
                  <a:pt x="1401763" y="1798638"/>
                </a:lnTo>
                <a:lnTo>
                  <a:pt x="1210469" y="1576494"/>
                </a:lnTo>
                <a:lnTo>
                  <a:pt x="1080294" y="1561816"/>
                </a:lnTo>
                <a:lnTo>
                  <a:pt x="1080294" y="1563800"/>
                </a:lnTo>
                <a:lnTo>
                  <a:pt x="1080294" y="1567370"/>
                </a:lnTo>
                <a:lnTo>
                  <a:pt x="1079500" y="1575700"/>
                </a:lnTo>
                <a:lnTo>
                  <a:pt x="1077516" y="1587601"/>
                </a:lnTo>
                <a:lnTo>
                  <a:pt x="1074341" y="1601088"/>
                </a:lnTo>
                <a:lnTo>
                  <a:pt x="1066403" y="1633220"/>
                </a:lnTo>
                <a:lnTo>
                  <a:pt x="1056878" y="1669318"/>
                </a:lnTo>
                <a:lnTo>
                  <a:pt x="1046956" y="1703830"/>
                </a:lnTo>
                <a:lnTo>
                  <a:pt x="1038622" y="1733582"/>
                </a:lnTo>
                <a:lnTo>
                  <a:pt x="1030288" y="1762540"/>
                </a:lnTo>
                <a:lnTo>
                  <a:pt x="802481" y="1785548"/>
                </a:lnTo>
                <a:lnTo>
                  <a:pt x="770731" y="1731201"/>
                </a:lnTo>
                <a:lnTo>
                  <a:pt x="904081" y="1706210"/>
                </a:lnTo>
                <a:lnTo>
                  <a:pt x="903685" y="1489619"/>
                </a:lnTo>
                <a:lnTo>
                  <a:pt x="871935" y="1482479"/>
                </a:lnTo>
                <a:lnTo>
                  <a:pt x="869950" y="1471768"/>
                </a:lnTo>
                <a:lnTo>
                  <a:pt x="867966" y="1461851"/>
                </a:lnTo>
                <a:lnTo>
                  <a:pt x="866378" y="1453124"/>
                </a:lnTo>
                <a:lnTo>
                  <a:pt x="864791" y="1445190"/>
                </a:lnTo>
                <a:lnTo>
                  <a:pt x="863600" y="1428926"/>
                </a:lnTo>
                <a:lnTo>
                  <a:pt x="862806" y="1413455"/>
                </a:lnTo>
                <a:lnTo>
                  <a:pt x="862013" y="1373787"/>
                </a:lnTo>
                <a:lnTo>
                  <a:pt x="860822" y="1346812"/>
                </a:lnTo>
                <a:lnTo>
                  <a:pt x="858044" y="1312697"/>
                </a:lnTo>
                <a:lnTo>
                  <a:pt x="854472" y="1175444"/>
                </a:lnTo>
                <a:lnTo>
                  <a:pt x="843756" y="1181791"/>
                </a:lnTo>
                <a:lnTo>
                  <a:pt x="818753" y="1197658"/>
                </a:lnTo>
                <a:lnTo>
                  <a:pt x="802878" y="1208369"/>
                </a:lnTo>
                <a:lnTo>
                  <a:pt x="786606" y="1219476"/>
                </a:lnTo>
                <a:lnTo>
                  <a:pt x="770731" y="1230980"/>
                </a:lnTo>
                <a:lnTo>
                  <a:pt x="756841" y="1242087"/>
                </a:lnTo>
                <a:lnTo>
                  <a:pt x="754460" y="1250021"/>
                </a:lnTo>
                <a:lnTo>
                  <a:pt x="752872" y="1258351"/>
                </a:lnTo>
                <a:lnTo>
                  <a:pt x="752078" y="1266681"/>
                </a:lnTo>
                <a:lnTo>
                  <a:pt x="751285" y="1275805"/>
                </a:lnTo>
                <a:lnTo>
                  <a:pt x="751285" y="1284532"/>
                </a:lnTo>
                <a:lnTo>
                  <a:pt x="751681" y="1292863"/>
                </a:lnTo>
                <a:lnTo>
                  <a:pt x="752078" y="1301590"/>
                </a:lnTo>
                <a:lnTo>
                  <a:pt x="752872" y="1310317"/>
                </a:lnTo>
                <a:lnTo>
                  <a:pt x="754856" y="1325788"/>
                </a:lnTo>
                <a:lnTo>
                  <a:pt x="756444" y="1339275"/>
                </a:lnTo>
                <a:lnTo>
                  <a:pt x="758031" y="1350382"/>
                </a:lnTo>
                <a:lnTo>
                  <a:pt x="758031" y="1354349"/>
                </a:lnTo>
                <a:lnTo>
                  <a:pt x="756841" y="1357523"/>
                </a:lnTo>
                <a:lnTo>
                  <a:pt x="727869" y="1355539"/>
                </a:lnTo>
                <a:lnTo>
                  <a:pt x="715566" y="1354746"/>
                </a:lnTo>
                <a:lnTo>
                  <a:pt x="709613" y="1354746"/>
                </a:lnTo>
                <a:lnTo>
                  <a:pt x="704453" y="1355143"/>
                </a:lnTo>
                <a:lnTo>
                  <a:pt x="698897" y="1355539"/>
                </a:lnTo>
                <a:lnTo>
                  <a:pt x="693341" y="1356729"/>
                </a:lnTo>
                <a:lnTo>
                  <a:pt x="687785" y="1357919"/>
                </a:lnTo>
                <a:lnTo>
                  <a:pt x="682228" y="1359903"/>
                </a:lnTo>
                <a:lnTo>
                  <a:pt x="677069" y="1361886"/>
                </a:lnTo>
                <a:lnTo>
                  <a:pt x="671116" y="1364663"/>
                </a:lnTo>
                <a:lnTo>
                  <a:pt x="664766" y="1367836"/>
                </a:lnTo>
                <a:lnTo>
                  <a:pt x="658416" y="1372200"/>
                </a:lnTo>
                <a:lnTo>
                  <a:pt x="657225" y="1367043"/>
                </a:lnTo>
                <a:lnTo>
                  <a:pt x="655241" y="1361093"/>
                </a:lnTo>
                <a:lnTo>
                  <a:pt x="654050" y="1355143"/>
                </a:lnTo>
                <a:lnTo>
                  <a:pt x="653256" y="1348399"/>
                </a:lnTo>
                <a:lnTo>
                  <a:pt x="651669" y="1333325"/>
                </a:lnTo>
                <a:lnTo>
                  <a:pt x="650875" y="1316267"/>
                </a:lnTo>
                <a:lnTo>
                  <a:pt x="650875" y="1296830"/>
                </a:lnTo>
                <a:lnTo>
                  <a:pt x="651272" y="1274615"/>
                </a:lnTo>
                <a:lnTo>
                  <a:pt x="652066" y="1251211"/>
                </a:lnTo>
                <a:lnTo>
                  <a:pt x="653653" y="1225029"/>
                </a:lnTo>
                <a:lnTo>
                  <a:pt x="660797" y="1208369"/>
                </a:lnTo>
                <a:lnTo>
                  <a:pt x="667147" y="1194881"/>
                </a:lnTo>
                <a:lnTo>
                  <a:pt x="670322" y="1188931"/>
                </a:lnTo>
                <a:lnTo>
                  <a:pt x="673497" y="1183774"/>
                </a:lnTo>
                <a:lnTo>
                  <a:pt x="680244" y="1174254"/>
                </a:lnTo>
                <a:lnTo>
                  <a:pt x="687388" y="1164733"/>
                </a:lnTo>
                <a:lnTo>
                  <a:pt x="696119" y="1155213"/>
                </a:lnTo>
                <a:lnTo>
                  <a:pt x="706438" y="1143312"/>
                </a:lnTo>
                <a:lnTo>
                  <a:pt x="718741" y="1129031"/>
                </a:lnTo>
                <a:lnTo>
                  <a:pt x="738585" y="1108007"/>
                </a:lnTo>
                <a:lnTo>
                  <a:pt x="756047" y="1088966"/>
                </a:lnTo>
                <a:lnTo>
                  <a:pt x="785416" y="1057231"/>
                </a:lnTo>
                <a:lnTo>
                  <a:pt x="797719" y="1043744"/>
                </a:lnTo>
                <a:lnTo>
                  <a:pt x="809228" y="1032240"/>
                </a:lnTo>
                <a:lnTo>
                  <a:pt x="820738" y="1021926"/>
                </a:lnTo>
                <a:lnTo>
                  <a:pt x="831056" y="1012802"/>
                </a:lnTo>
                <a:lnTo>
                  <a:pt x="836613" y="1008439"/>
                </a:lnTo>
                <a:lnTo>
                  <a:pt x="842169" y="1004869"/>
                </a:lnTo>
                <a:lnTo>
                  <a:pt x="848122" y="1000902"/>
                </a:lnTo>
                <a:lnTo>
                  <a:pt x="854075" y="997331"/>
                </a:lnTo>
                <a:lnTo>
                  <a:pt x="860028" y="994555"/>
                </a:lnTo>
                <a:lnTo>
                  <a:pt x="866378" y="991381"/>
                </a:lnTo>
                <a:lnTo>
                  <a:pt x="873125" y="988208"/>
                </a:lnTo>
                <a:lnTo>
                  <a:pt x="880269" y="985828"/>
                </a:lnTo>
                <a:lnTo>
                  <a:pt x="895350" y="980274"/>
                </a:lnTo>
                <a:lnTo>
                  <a:pt x="912416" y="975117"/>
                </a:lnTo>
                <a:lnTo>
                  <a:pt x="932260" y="970753"/>
                </a:lnTo>
                <a:lnTo>
                  <a:pt x="954881" y="965597"/>
                </a:lnTo>
                <a:lnTo>
                  <a:pt x="963613" y="965993"/>
                </a:lnTo>
                <a:lnTo>
                  <a:pt x="979488" y="966787"/>
                </a:lnTo>
                <a:lnTo>
                  <a:pt x="1004491" y="968373"/>
                </a:lnTo>
                <a:lnTo>
                  <a:pt x="1089819" y="1240103"/>
                </a:lnTo>
                <a:lnTo>
                  <a:pt x="1081484" y="1159179"/>
                </a:lnTo>
                <a:lnTo>
                  <a:pt x="1077516" y="1013199"/>
                </a:lnTo>
                <a:lnTo>
                  <a:pt x="1071959" y="999315"/>
                </a:lnTo>
                <a:lnTo>
                  <a:pt x="1083072" y="980671"/>
                </a:lnTo>
                <a:lnTo>
                  <a:pt x="1107281" y="980671"/>
                </a:lnTo>
                <a:lnTo>
                  <a:pt x="1117600" y="999315"/>
                </a:lnTo>
                <a:lnTo>
                  <a:pt x="1112837" y="1015579"/>
                </a:lnTo>
                <a:lnTo>
                  <a:pt x="1142206" y="1228203"/>
                </a:lnTo>
                <a:lnTo>
                  <a:pt x="1137841" y="971944"/>
                </a:lnTo>
                <a:lnTo>
                  <a:pt x="1146572" y="967580"/>
                </a:lnTo>
                <a:lnTo>
                  <a:pt x="1148953" y="966390"/>
                </a:lnTo>
                <a:lnTo>
                  <a:pt x="1149350" y="965597"/>
                </a:lnTo>
                <a:lnTo>
                  <a:pt x="1155700" y="965200"/>
                </a:lnTo>
                <a:close/>
                <a:moveTo>
                  <a:pt x="931148" y="736601"/>
                </a:moveTo>
                <a:lnTo>
                  <a:pt x="929554" y="751285"/>
                </a:lnTo>
                <a:lnTo>
                  <a:pt x="928757" y="762794"/>
                </a:lnTo>
                <a:lnTo>
                  <a:pt x="929155" y="762794"/>
                </a:lnTo>
                <a:lnTo>
                  <a:pt x="929554" y="751285"/>
                </a:lnTo>
                <a:lnTo>
                  <a:pt x="930351" y="746126"/>
                </a:lnTo>
                <a:lnTo>
                  <a:pt x="931148" y="741363"/>
                </a:lnTo>
                <a:lnTo>
                  <a:pt x="931148" y="736601"/>
                </a:lnTo>
                <a:close/>
                <a:moveTo>
                  <a:pt x="949086" y="679054"/>
                </a:moveTo>
                <a:lnTo>
                  <a:pt x="948289" y="679847"/>
                </a:lnTo>
                <a:lnTo>
                  <a:pt x="945499" y="681435"/>
                </a:lnTo>
                <a:lnTo>
                  <a:pt x="943904" y="683419"/>
                </a:lnTo>
                <a:lnTo>
                  <a:pt x="941911" y="686991"/>
                </a:lnTo>
                <a:lnTo>
                  <a:pt x="945897" y="682625"/>
                </a:lnTo>
                <a:lnTo>
                  <a:pt x="948289" y="681038"/>
                </a:lnTo>
                <a:lnTo>
                  <a:pt x="950282" y="679054"/>
                </a:lnTo>
                <a:lnTo>
                  <a:pt x="949086" y="679054"/>
                </a:lnTo>
                <a:close/>
                <a:moveTo>
                  <a:pt x="1038375" y="620713"/>
                </a:moveTo>
                <a:lnTo>
                  <a:pt x="1049138" y="620713"/>
                </a:lnTo>
                <a:lnTo>
                  <a:pt x="1059502" y="621110"/>
                </a:lnTo>
                <a:lnTo>
                  <a:pt x="1069866" y="622300"/>
                </a:lnTo>
                <a:lnTo>
                  <a:pt x="1079432" y="623491"/>
                </a:lnTo>
                <a:lnTo>
                  <a:pt x="1088999" y="625872"/>
                </a:lnTo>
                <a:lnTo>
                  <a:pt x="1098167" y="627857"/>
                </a:lnTo>
                <a:lnTo>
                  <a:pt x="1106937" y="630238"/>
                </a:lnTo>
                <a:lnTo>
                  <a:pt x="1115307" y="633413"/>
                </a:lnTo>
                <a:lnTo>
                  <a:pt x="1123678" y="636191"/>
                </a:lnTo>
                <a:lnTo>
                  <a:pt x="1130853" y="639763"/>
                </a:lnTo>
                <a:lnTo>
                  <a:pt x="1138028" y="642938"/>
                </a:lnTo>
                <a:lnTo>
                  <a:pt x="1144805" y="646510"/>
                </a:lnTo>
                <a:lnTo>
                  <a:pt x="1156365" y="652860"/>
                </a:lnTo>
                <a:lnTo>
                  <a:pt x="1166729" y="659607"/>
                </a:lnTo>
                <a:lnTo>
                  <a:pt x="1174701" y="664766"/>
                </a:lnTo>
                <a:lnTo>
                  <a:pt x="1180680" y="669529"/>
                </a:lnTo>
                <a:lnTo>
                  <a:pt x="1185862" y="673497"/>
                </a:lnTo>
                <a:lnTo>
                  <a:pt x="1185862" y="676275"/>
                </a:lnTo>
                <a:lnTo>
                  <a:pt x="1185862" y="684213"/>
                </a:lnTo>
                <a:lnTo>
                  <a:pt x="1185065" y="688975"/>
                </a:lnTo>
                <a:lnTo>
                  <a:pt x="1183869" y="694532"/>
                </a:lnTo>
                <a:lnTo>
                  <a:pt x="1182274" y="700088"/>
                </a:lnTo>
                <a:lnTo>
                  <a:pt x="1180281" y="704850"/>
                </a:lnTo>
                <a:lnTo>
                  <a:pt x="1179086" y="707629"/>
                </a:lnTo>
                <a:lnTo>
                  <a:pt x="1177093" y="710010"/>
                </a:lnTo>
                <a:lnTo>
                  <a:pt x="1175498" y="711994"/>
                </a:lnTo>
                <a:lnTo>
                  <a:pt x="1173505" y="713979"/>
                </a:lnTo>
                <a:lnTo>
                  <a:pt x="1170715" y="715963"/>
                </a:lnTo>
                <a:lnTo>
                  <a:pt x="1168323" y="717154"/>
                </a:lnTo>
                <a:lnTo>
                  <a:pt x="1165533" y="718344"/>
                </a:lnTo>
                <a:lnTo>
                  <a:pt x="1161945" y="719138"/>
                </a:lnTo>
                <a:lnTo>
                  <a:pt x="1158756" y="719535"/>
                </a:lnTo>
                <a:lnTo>
                  <a:pt x="1154770" y="719535"/>
                </a:lnTo>
                <a:lnTo>
                  <a:pt x="1150784" y="719138"/>
                </a:lnTo>
                <a:lnTo>
                  <a:pt x="1146001" y="718344"/>
                </a:lnTo>
                <a:lnTo>
                  <a:pt x="1140819" y="717154"/>
                </a:lnTo>
                <a:lnTo>
                  <a:pt x="1135238" y="715566"/>
                </a:lnTo>
                <a:lnTo>
                  <a:pt x="1129259" y="712788"/>
                </a:lnTo>
                <a:lnTo>
                  <a:pt x="1123678" y="710010"/>
                </a:lnTo>
                <a:lnTo>
                  <a:pt x="1120091" y="708819"/>
                </a:lnTo>
                <a:lnTo>
                  <a:pt x="1114112" y="707629"/>
                </a:lnTo>
                <a:lnTo>
                  <a:pt x="1098964" y="704850"/>
                </a:lnTo>
                <a:lnTo>
                  <a:pt x="1083418" y="702072"/>
                </a:lnTo>
                <a:lnTo>
                  <a:pt x="1077439" y="700882"/>
                </a:lnTo>
                <a:lnTo>
                  <a:pt x="1073852" y="700088"/>
                </a:lnTo>
                <a:lnTo>
                  <a:pt x="1104545" y="714772"/>
                </a:lnTo>
                <a:lnTo>
                  <a:pt x="1118895" y="721122"/>
                </a:lnTo>
                <a:lnTo>
                  <a:pt x="1125671" y="723504"/>
                </a:lnTo>
                <a:lnTo>
                  <a:pt x="1132448" y="725885"/>
                </a:lnTo>
                <a:lnTo>
                  <a:pt x="1138826" y="728266"/>
                </a:lnTo>
                <a:lnTo>
                  <a:pt x="1144805" y="729457"/>
                </a:lnTo>
                <a:lnTo>
                  <a:pt x="1150784" y="730647"/>
                </a:lnTo>
                <a:lnTo>
                  <a:pt x="1155966" y="731044"/>
                </a:lnTo>
                <a:lnTo>
                  <a:pt x="1161148" y="730647"/>
                </a:lnTo>
                <a:lnTo>
                  <a:pt x="1165931" y="729457"/>
                </a:lnTo>
                <a:lnTo>
                  <a:pt x="1170316" y="727869"/>
                </a:lnTo>
                <a:lnTo>
                  <a:pt x="1174302" y="725091"/>
                </a:lnTo>
                <a:lnTo>
                  <a:pt x="1175498" y="735410"/>
                </a:lnTo>
                <a:lnTo>
                  <a:pt x="1175897" y="744935"/>
                </a:lnTo>
                <a:lnTo>
                  <a:pt x="1175498" y="753666"/>
                </a:lnTo>
                <a:lnTo>
                  <a:pt x="1175099" y="762397"/>
                </a:lnTo>
                <a:lnTo>
                  <a:pt x="1176694" y="761207"/>
                </a:lnTo>
                <a:lnTo>
                  <a:pt x="1177491" y="760413"/>
                </a:lnTo>
                <a:lnTo>
                  <a:pt x="1178687" y="760016"/>
                </a:lnTo>
                <a:lnTo>
                  <a:pt x="1179086" y="760413"/>
                </a:lnTo>
                <a:lnTo>
                  <a:pt x="1179484" y="761207"/>
                </a:lnTo>
                <a:lnTo>
                  <a:pt x="1179883" y="763985"/>
                </a:lnTo>
                <a:lnTo>
                  <a:pt x="1180281" y="767954"/>
                </a:lnTo>
                <a:lnTo>
                  <a:pt x="1180281" y="773113"/>
                </a:lnTo>
                <a:lnTo>
                  <a:pt x="1179086" y="785813"/>
                </a:lnTo>
                <a:lnTo>
                  <a:pt x="1177491" y="800498"/>
                </a:lnTo>
                <a:lnTo>
                  <a:pt x="1175498" y="814388"/>
                </a:lnTo>
                <a:lnTo>
                  <a:pt x="1173505" y="826294"/>
                </a:lnTo>
                <a:lnTo>
                  <a:pt x="1171911" y="833438"/>
                </a:lnTo>
                <a:lnTo>
                  <a:pt x="1170715" y="834629"/>
                </a:lnTo>
                <a:lnTo>
                  <a:pt x="1170316" y="834232"/>
                </a:lnTo>
                <a:lnTo>
                  <a:pt x="1169519" y="842169"/>
                </a:lnTo>
                <a:lnTo>
                  <a:pt x="1168323" y="849710"/>
                </a:lnTo>
                <a:lnTo>
                  <a:pt x="1166729" y="856854"/>
                </a:lnTo>
                <a:lnTo>
                  <a:pt x="1165134" y="863998"/>
                </a:lnTo>
                <a:lnTo>
                  <a:pt x="1162742" y="870744"/>
                </a:lnTo>
                <a:lnTo>
                  <a:pt x="1160351" y="877491"/>
                </a:lnTo>
                <a:lnTo>
                  <a:pt x="1157959" y="883841"/>
                </a:lnTo>
                <a:lnTo>
                  <a:pt x="1154770" y="890191"/>
                </a:lnTo>
                <a:lnTo>
                  <a:pt x="1151980" y="896541"/>
                </a:lnTo>
                <a:lnTo>
                  <a:pt x="1148791" y="902098"/>
                </a:lnTo>
                <a:lnTo>
                  <a:pt x="1145602" y="907654"/>
                </a:lnTo>
                <a:lnTo>
                  <a:pt x="1141616" y="913210"/>
                </a:lnTo>
                <a:lnTo>
                  <a:pt x="1138028" y="918370"/>
                </a:lnTo>
                <a:lnTo>
                  <a:pt x="1134042" y="923529"/>
                </a:lnTo>
                <a:lnTo>
                  <a:pt x="1126070" y="932260"/>
                </a:lnTo>
                <a:lnTo>
                  <a:pt x="1117699" y="940595"/>
                </a:lnTo>
                <a:lnTo>
                  <a:pt x="1108531" y="947738"/>
                </a:lnTo>
                <a:lnTo>
                  <a:pt x="1099762" y="954088"/>
                </a:lnTo>
                <a:lnTo>
                  <a:pt x="1090593" y="959248"/>
                </a:lnTo>
                <a:lnTo>
                  <a:pt x="1081027" y="963216"/>
                </a:lnTo>
                <a:lnTo>
                  <a:pt x="1077041" y="964804"/>
                </a:lnTo>
                <a:lnTo>
                  <a:pt x="1072257" y="966391"/>
                </a:lnTo>
                <a:lnTo>
                  <a:pt x="1067474" y="967185"/>
                </a:lnTo>
                <a:lnTo>
                  <a:pt x="1063488" y="967979"/>
                </a:lnTo>
                <a:lnTo>
                  <a:pt x="1059103" y="968376"/>
                </a:lnTo>
                <a:lnTo>
                  <a:pt x="1054719" y="968376"/>
                </a:lnTo>
                <a:lnTo>
                  <a:pt x="1051530" y="968376"/>
                </a:lnTo>
                <a:lnTo>
                  <a:pt x="1047543" y="967979"/>
                </a:lnTo>
                <a:lnTo>
                  <a:pt x="1043956" y="967185"/>
                </a:lnTo>
                <a:lnTo>
                  <a:pt x="1039970" y="965995"/>
                </a:lnTo>
                <a:lnTo>
                  <a:pt x="1031998" y="962820"/>
                </a:lnTo>
                <a:lnTo>
                  <a:pt x="1023627" y="958851"/>
                </a:lnTo>
                <a:lnTo>
                  <a:pt x="1014857" y="953295"/>
                </a:lnTo>
                <a:lnTo>
                  <a:pt x="1006088" y="947341"/>
                </a:lnTo>
                <a:lnTo>
                  <a:pt x="997318" y="939801"/>
                </a:lnTo>
                <a:lnTo>
                  <a:pt x="988549" y="931863"/>
                </a:lnTo>
                <a:lnTo>
                  <a:pt x="979779" y="922338"/>
                </a:lnTo>
                <a:lnTo>
                  <a:pt x="971807" y="912813"/>
                </a:lnTo>
                <a:lnTo>
                  <a:pt x="963835" y="902098"/>
                </a:lnTo>
                <a:lnTo>
                  <a:pt x="956660" y="890985"/>
                </a:lnTo>
                <a:lnTo>
                  <a:pt x="949883" y="878682"/>
                </a:lnTo>
                <a:lnTo>
                  <a:pt x="943904" y="865982"/>
                </a:lnTo>
                <a:lnTo>
                  <a:pt x="941512" y="859632"/>
                </a:lnTo>
                <a:lnTo>
                  <a:pt x="938722" y="852885"/>
                </a:lnTo>
                <a:lnTo>
                  <a:pt x="936729" y="846138"/>
                </a:lnTo>
                <a:lnTo>
                  <a:pt x="934736" y="839391"/>
                </a:lnTo>
                <a:lnTo>
                  <a:pt x="933540" y="843757"/>
                </a:lnTo>
                <a:lnTo>
                  <a:pt x="931547" y="847329"/>
                </a:lnTo>
                <a:lnTo>
                  <a:pt x="929554" y="849710"/>
                </a:lnTo>
                <a:lnTo>
                  <a:pt x="928757" y="850107"/>
                </a:lnTo>
                <a:lnTo>
                  <a:pt x="927960" y="850504"/>
                </a:lnTo>
                <a:lnTo>
                  <a:pt x="926764" y="850107"/>
                </a:lnTo>
                <a:lnTo>
                  <a:pt x="925568" y="849710"/>
                </a:lnTo>
                <a:lnTo>
                  <a:pt x="924372" y="848123"/>
                </a:lnTo>
                <a:lnTo>
                  <a:pt x="923575" y="846535"/>
                </a:lnTo>
                <a:lnTo>
                  <a:pt x="921582" y="842963"/>
                </a:lnTo>
                <a:lnTo>
                  <a:pt x="920386" y="837407"/>
                </a:lnTo>
                <a:lnTo>
                  <a:pt x="918791" y="831057"/>
                </a:lnTo>
                <a:lnTo>
                  <a:pt x="917596" y="823516"/>
                </a:lnTo>
                <a:lnTo>
                  <a:pt x="917197" y="815182"/>
                </a:lnTo>
                <a:lnTo>
                  <a:pt x="916798" y="806054"/>
                </a:lnTo>
                <a:lnTo>
                  <a:pt x="917197" y="798116"/>
                </a:lnTo>
                <a:lnTo>
                  <a:pt x="917596" y="790576"/>
                </a:lnTo>
                <a:lnTo>
                  <a:pt x="918393" y="783829"/>
                </a:lnTo>
                <a:lnTo>
                  <a:pt x="919987" y="777479"/>
                </a:lnTo>
                <a:lnTo>
                  <a:pt x="921183" y="772319"/>
                </a:lnTo>
                <a:lnTo>
                  <a:pt x="922379" y="767954"/>
                </a:lnTo>
                <a:lnTo>
                  <a:pt x="924372" y="764779"/>
                </a:lnTo>
                <a:lnTo>
                  <a:pt x="925169" y="763588"/>
                </a:lnTo>
                <a:lnTo>
                  <a:pt x="926365" y="763191"/>
                </a:lnTo>
                <a:lnTo>
                  <a:pt x="923176" y="759619"/>
                </a:lnTo>
                <a:lnTo>
                  <a:pt x="920785" y="756444"/>
                </a:lnTo>
                <a:lnTo>
                  <a:pt x="918393" y="752476"/>
                </a:lnTo>
                <a:lnTo>
                  <a:pt x="916798" y="748507"/>
                </a:lnTo>
                <a:lnTo>
                  <a:pt x="915204" y="744538"/>
                </a:lnTo>
                <a:lnTo>
                  <a:pt x="914407" y="739776"/>
                </a:lnTo>
                <a:lnTo>
                  <a:pt x="913609" y="735807"/>
                </a:lnTo>
                <a:lnTo>
                  <a:pt x="913211" y="731044"/>
                </a:lnTo>
                <a:lnTo>
                  <a:pt x="912812" y="727076"/>
                </a:lnTo>
                <a:lnTo>
                  <a:pt x="912812" y="721916"/>
                </a:lnTo>
                <a:lnTo>
                  <a:pt x="913609" y="712391"/>
                </a:lnTo>
                <a:lnTo>
                  <a:pt x="915204" y="703263"/>
                </a:lnTo>
                <a:lnTo>
                  <a:pt x="917197" y="694135"/>
                </a:lnTo>
                <a:lnTo>
                  <a:pt x="920386" y="685007"/>
                </a:lnTo>
                <a:lnTo>
                  <a:pt x="923575" y="676672"/>
                </a:lnTo>
                <a:lnTo>
                  <a:pt x="927162" y="668735"/>
                </a:lnTo>
                <a:lnTo>
                  <a:pt x="930750" y="661988"/>
                </a:lnTo>
                <a:lnTo>
                  <a:pt x="934337" y="656035"/>
                </a:lnTo>
                <a:lnTo>
                  <a:pt x="937526" y="651272"/>
                </a:lnTo>
                <a:lnTo>
                  <a:pt x="940715" y="647700"/>
                </a:lnTo>
                <a:lnTo>
                  <a:pt x="943107" y="646113"/>
                </a:lnTo>
                <a:lnTo>
                  <a:pt x="955862" y="639763"/>
                </a:lnTo>
                <a:lnTo>
                  <a:pt x="968219" y="634604"/>
                </a:lnTo>
                <a:lnTo>
                  <a:pt x="980178" y="630238"/>
                </a:lnTo>
                <a:lnTo>
                  <a:pt x="992535" y="627063"/>
                </a:lnTo>
                <a:lnTo>
                  <a:pt x="1004493" y="624285"/>
                </a:lnTo>
                <a:lnTo>
                  <a:pt x="1016053" y="622300"/>
                </a:lnTo>
                <a:lnTo>
                  <a:pt x="1027214" y="621110"/>
                </a:lnTo>
                <a:lnTo>
                  <a:pt x="1038375" y="620713"/>
                </a:lnTo>
                <a:close/>
                <a:moveTo>
                  <a:pt x="1043186" y="515586"/>
                </a:moveTo>
                <a:lnTo>
                  <a:pt x="1022934" y="515983"/>
                </a:lnTo>
                <a:lnTo>
                  <a:pt x="1002682" y="516777"/>
                </a:lnTo>
                <a:lnTo>
                  <a:pt x="982827" y="518364"/>
                </a:lnTo>
                <a:lnTo>
                  <a:pt x="962972" y="519952"/>
                </a:lnTo>
                <a:lnTo>
                  <a:pt x="943514" y="521937"/>
                </a:lnTo>
                <a:lnTo>
                  <a:pt x="924056" y="525113"/>
                </a:lnTo>
                <a:lnTo>
                  <a:pt x="904598" y="527891"/>
                </a:lnTo>
                <a:lnTo>
                  <a:pt x="885140" y="531861"/>
                </a:lnTo>
                <a:lnTo>
                  <a:pt x="866476" y="535830"/>
                </a:lnTo>
                <a:lnTo>
                  <a:pt x="847812" y="540594"/>
                </a:lnTo>
                <a:lnTo>
                  <a:pt x="829148" y="545754"/>
                </a:lnTo>
                <a:lnTo>
                  <a:pt x="810485" y="550914"/>
                </a:lnTo>
                <a:lnTo>
                  <a:pt x="792218" y="556869"/>
                </a:lnTo>
                <a:lnTo>
                  <a:pt x="774348" y="563220"/>
                </a:lnTo>
                <a:lnTo>
                  <a:pt x="756082" y="569968"/>
                </a:lnTo>
                <a:lnTo>
                  <a:pt x="738609" y="577113"/>
                </a:lnTo>
                <a:lnTo>
                  <a:pt x="721137" y="585449"/>
                </a:lnTo>
                <a:lnTo>
                  <a:pt x="704061" y="593388"/>
                </a:lnTo>
                <a:lnTo>
                  <a:pt x="686986" y="601724"/>
                </a:lnTo>
                <a:lnTo>
                  <a:pt x="670308" y="610457"/>
                </a:lnTo>
                <a:lnTo>
                  <a:pt x="653630" y="619587"/>
                </a:lnTo>
                <a:lnTo>
                  <a:pt x="637745" y="629114"/>
                </a:lnTo>
                <a:lnTo>
                  <a:pt x="621861" y="639037"/>
                </a:lnTo>
                <a:lnTo>
                  <a:pt x="605977" y="649755"/>
                </a:lnTo>
                <a:lnTo>
                  <a:pt x="590490" y="660473"/>
                </a:lnTo>
                <a:lnTo>
                  <a:pt x="575400" y="671190"/>
                </a:lnTo>
                <a:lnTo>
                  <a:pt x="559913" y="682702"/>
                </a:lnTo>
                <a:lnTo>
                  <a:pt x="545617" y="694610"/>
                </a:lnTo>
                <a:lnTo>
                  <a:pt x="531322" y="706519"/>
                </a:lnTo>
                <a:lnTo>
                  <a:pt x="517026" y="719221"/>
                </a:lnTo>
                <a:lnTo>
                  <a:pt x="503525" y="731924"/>
                </a:lnTo>
                <a:lnTo>
                  <a:pt x="490023" y="745023"/>
                </a:lnTo>
                <a:lnTo>
                  <a:pt x="476919" y="758520"/>
                </a:lnTo>
                <a:lnTo>
                  <a:pt x="464212" y="772413"/>
                </a:lnTo>
                <a:lnTo>
                  <a:pt x="451504" y="786306"/>
                </a:lnTo>
                <a:lnTo>
                  <a:pt x="439591" y="800596"/>
                </a:lnTo>
                <a:lnTo>
                  <a:pt x="427678" y="815680"/>
                </a:lnTo>
                <a:lnTo>
                  <a:pt x="416162" y="830368"/>
                </a:lnTo>
                <a:lnTo>
                  <a:pt x="405441" y="845452"/>
                </a:lnTo>
                <a:lnTo>
                  <a:pt x="394322" y="860933"/>
                </a:lnTo>
                <a:lnTo>
                  <a:pt x="383997" y="876811"/>
                </a:lnTo>
                <a:lnTo>
                  <a:pt x="374070" y="892689"/>
                </a:lnTo>
                <a:lnTo>
                  <a:pt x="364539" y="908964"/>
                </a:lnTo>
                <a:lnTo>
                  <a:pt x="355009" y="925636"/>
                </a:lnTo>
                <a:lnTo>
                  <a:pt x="346272" y="941911"/>
                </a:lnTo>
                <a:lnTo>
                  <a:pt x="337933" y="959377"/>
                </a:lnTo>
                <a:lnTo>
                  <a:pt x="329594" y="976048"/>
                </a:lnTo>
                <a:lnTo>
                  <a:pt x="322049" y="993911"/>
                </a:lnTo>
                <a:lnTo>
                  <a:pt x="314901" y="1011377"/>
                </a:lnTo>
                <a:lnTo>
                  <a:pt x="308151" y="1029240"/>
                </a:lnTo>
                <a:lnTo>
                  <a:pt x="301797" y="1047500"/>
                </a:lnTo>
                <a:lnTo>
                  <a:pt x="295840" y="1065362"/>
                </a:lnTo>
                <a:lnTo>
                  <a:pt x="290678" y="1084019"/>
                </a:lnTo>
                <a:lnTo>
                  <a:pt x="285516" y="1102676"/>
                </a:lnTo>
                <a:lnTo>
                  <a:pt x="280751" y="1121729"/>
                </a:lnTo>
                <a:lnTo>
                  <a:pt x="276780" y="1140783"/>
                </a:lnTo>
                <a:lnTo>
                  <a:pt x="272809" y="1159440"/>
                </a:lnTo>
                <a:lnTo>
                  <a:pt x="270029" y="1178890"/>
                </a:lnTo>
                <a:lnTo>
                  <a:pt x="266852" y="1198341"/>
                </a:lnTo>
                <a:lnTo>
                  <a:pt x="264867" y="1218188"/>
                </a:lnTo>
                <a:lnTo>
                  <a:pt x="263278" y="1237639"/>
                </a:lnTo>
                <a:lnTo>
                  <a:pt x="261690" y="1257883"/>
                </a:lnTo>
                <a:lnTo>
                  <a:pt x="260896" y="1277731"/>
                </a:lnTo>
                <a:lnTo>
                  <a:pt x="260498" y="1297975"/>
                </a:lnTo>
                <a:lnTo>
                  <a:pt x="260896" y="1318220"/>
                </a:lnTo>
                <a:lnTo>
                  <a:pt x="261690" y="1338067"/>
                </a:lnTo>
                <a:lnTo>
                  <a:pt x="263278" y="1357915"/>
                </a:lnTo>
                <a:lnTo>
                  <a:pt x="264867" y="1377763"/>
                </a:lnTo>
                <a:lnTo>
                  <a:pt x="266852" y="1397213"/>
                </a:lnTo>
                <a:lnTo>
                  <a:pt x="270029" y="1416664"/>
                </a:lnTo>
                <a:lnTo>
                  <a:pt x="272809" y="1436114"/>
                </a:lnTo>
                <a:lnTo>
                  <a:pt x="276780" y="1455168"/>
                </a:lnTo>
                <a:lnTo>
                  <a:pt x="280751" y="1474222"/>
                </a:lnTo>
                <a:lnTo>
                  <a:pt x="285516" y="1493275"/>
                </a:lnTo>
                <a:lnTo>
                  <a:pt x="290678" y="1511535"/>
                </a:lnTo>
                <a:lnTo>
                  <a:pt x="295840" y="1530192"/>
                </a:lnTo>
                <a:lnTo>
                  <a:pt x="301797" y="1548452"/>
                </a:lnTo>
                <a:lnTo>
                  <a:pt x="308151" y="1566314"/>
                </a:lnTo>
                <a:lnTo>
                  <a:pt x="314901" y="1584177"/>
                </a:lnTo>
                <a:lnTo>
                  <a:pt x="322049" y="1602040"/>
                </a:lnTo>
                <a:lnTo>
                  <a:pt x="329594" y="1619109"/>
                </a:lnTo>
                <a:lnTo>
                  <a:pt x="337933" y="1636575"/>
                </a:lnTo>
                <a:lnTo>
                  <a:pt x="346272" y="1653247"/>
                </a:lnTo>
                <a:lnTo>
                  <a:pt x="355009" y="1670316"/>
                </a:lnTo>
                <a:lnTo>
                  <a:pt x="364539" y="1686591"/>
                </a:lnTo>
                <a:lnTo>
                  <a:pt x="374070" y="1703262"/>
                </a:lnTo>
                <a:lnTo>
                  <a:pt x="383997" y="1719140"/>
                </a:lnTo>
                <a:lnTo>
                  <a:pt x="394322" y="1734622"/>
                </a:lnTo>
                <a:lnTo>
                  <a:pt x="405441" y="1750500"/>
                </a:lnTo>
                <a:lnTo>
                  <a:pt x="416162" y="1765584"/>
                </a:lnTo>
                <a:lnTo>
                  <a:pt x="427678" y="1780271"/>
                </a:lnTo>
                <a:lnTo>
                  <a:pt x="439591" y="1794958"/>
                </a:lnTo>
                <a:lnTo>
                  <a:pt x="451504" y="1809248"/>
                </a:lnTo>
                <a:lnTo>
                  <a:pt x="464212" y="1823142"/>
                </a:lnTo>
                <a:lnTo>
                  <a:pt x="476919" y="1837035"/>
                </a:lnTo>
                <a:lnTo>
                  <a:pt x="490023" y="1850531"/>
                </a:lnTo>
                <a:lnTo>
                  <a:pt x="503525" y="1863631"/>
                </a:lnTo>
                <a:lnTo>
                  <a:pt x="517026" y="1876333"/>
                </a:lnTo>
                <a:lnTo>
                  <a:pt x="531322" y="1889035"/>
                </a:lnTo>
                <a:lnTo>
                  <a:pt x="545617" y="1900944"/>
                </a:lnTo>
                <a:lnTo>
                  <a:pt x="559913" y="1912852"/>
                </a:lnTo>
                <a:lnTo>
                  <a:pt x="575400" y="1923967"/>
                </a:lnTo>
                <a:lnTo>
                  <a:pt x="590490" y="1935479"/>
                </a:lnTo>
                <a:lnTo>
                  <a:pt x="605977" y="1945799"/>
                </a:lnTo>
                <a:lnTo>
                  <a:pt x="621861" y="1956517"/>
                </a:lnTo>
                <a:lnTo>
                  <a:pt x="637745" y="1966044"/>
                </a:lnTo>
                <a:lnTo>
                  <a:pt x="653630" y="1975968"/>
                </a:lnTo>
                <a:lnTo>
                  <a:pt x="670308" y="1985097"/>
                </a:lnTo>
                <a:lnTo>
                  <a:pt x="686986" y="1994227"/>
                </a:lnTo>
                <a:lnTo>
                  <a:pt x="704061" y="2002563"/>
                </a:lnTo>
                <a:lnTo>
                  <a:pt x="721137" y="2010502"/>
                </a:lnTo>
                <a:lnTo>
                  <a:pt x="738609" y="2018044"/>
                </a:lnTo>
                <a:lnTo>
                  <a:pt x="756082" y="2025189"/>
                </a:lnTo>
                <a:lnTo>
                  <a:pt x="774348" y="2032335"/>
                </a:lnTo>
                <a:lnTo>
                  <a:pt x="792218" y="2038686"/>
                </a:lnTo>
                <a:lnTo>
                  <a:pt x="810485" y="2044640"/>
                </a:lnTo>
                <a:lnTo>
                  <a:pt x="829148" y="2050197"/>
                </a:lnTo>
                <a:lnTo>
                  <a:pt x="847812" y="2055358"/>
                </a:lnTo>
                <a:lnTo>
                  <a:pt x="866476" y="2059724"/>
                </a:lnTo>
                <a:lnTo>
                  <a:pt x="885140" y="2064091"/>
                </a:lnTo>
                <a:lnTo>
                  <a:pt x="904598" y="2067266"/>
                </a:lnTo>
                <a:lnTo>
                  <a:pt x="924056" y="2070839"/>
                </a:lnTo>
                <a:lnTo>
                  <a:pt x="943514" y="2073220"/>
                </a:lnTo>
                <a:lnTo>
                  <a:pt x="962972" y="2075999"/>
                </a:lnTo>
                <a:lnTo>
                  <a:pt x="982827" y="2077587"/>
                </a:lnTo>
                <a:lnTo>
                  <a:pt x="1002682" y="2078778"/>
                </a:lnTo>
                <a:lnTo>
                  <a:pt x="1022934" y="2079572"/>
                </a:lnTo>
                <a:lnTo>
                  <a:pt x="1043186" y="2079572"/>
                </a:lnTo>
                <a:lnTo>
                  <a:pt x="1063041" y="2079572"/>
                </a:lnTo>
                <a:lnTo>
                  <a:pt x="1083293" y="2078778"/>
                </a:lnTo>
                <a:lnTo>
                  <a:pt x="1103148" y="2077587"/>
                </a:lnTo>
                <a:lnTo>
                  <a:pt x="1122606" y="2075999"/>
                </a:lnTo>
                <a:lnTo>
                  <a:pt x="1142064" y="2073220"/>
                </a:lnTo>
                <a:lnTo>
                  <a:pt x="1161919" y="2070839"/>
                </a:lnTo>
                <a:lnTo>
                  <a:pt x="1180980" y="2067266"/>
                </a:lnTo>
                <a:lnTo>
                  <a:pt x="1200438" y="2064091"/>
                </a:lnTo>
                <a:lnTo>
                  <a:pt x="1219499" y="2059724"/>
                </a:lnTo>
                <a:lnTo>
                  <a:pt x="1237766" y="2055358"/>
                </a:lnTo>
                <a:lnTo>
                  <a:pt x="1256827" y="2050197"/>
                </a:lnTo>
                <a:lnTo>
                  <a:pt x="1275093" y="2044640"/>
                </a:lnTo>
                <a:lnTo>
                  <a:pt x="1293757" y="2038686"/>
                </a:lnTo>
                <a:lnTo>
                  <a:pt x="1311627" y="2032335"/>
                </a:lnTo>
                <a:lnTo>
                  <a:pt x="1329496" y="2025189"/>
                </a:lnTo>
                <a:lnTo>
                  <a:pt x="1347366" y="2018044"/>
                </a:lnTo>
                <a:lnTo>
                  <a:pt x="1364441" y="2010502"/>
                </a:lnTo>
                <a:lnTo>
                  <a:pt x="1381914" y="2002563"/>
                </a:lnTo>
                <a:lnTo>
                  <a:pt x="1398592" y="1994227"/>
                </a:lnTo>
                <a:lnTo>
                  <a:pt x="1415667" y="1985097"/>
                </a:lnTo>
                <a:lnTo>
                  <a:pt x="1431949" y="1975968"/>
                </a:lnTo>
                <a:lnTo>
                  <a:pt x="1447833" y="1966044"/>
                </a:lnTo>
                <a:lnTo>
                  <a:pt x="1464114" y="1956517"/>
                </a:lnTo>
                <a:lnTo>
                  <a:pt x="1479998" y="1945799"/>
                </a:lnTo>
                <a:lnTo>
                  <a:pt x="1495088" y="1935479"/>
                </a:lnTo>
                <a:lnTo>
                  <a:pt x="1510575" y="1923967"/>
                </a:lnTo>
                <a:lnTo>
                  <a:pt x="1525665" y="1912852"/>
                </a:lnTo>
                <a:lnTo>
                  <a:pt x="1539960" y="1900944"/>
                </a:lnTo>
                <a:lnTo>
                  <a:pt x="1554256" y="1889035"/>
                </a:lnTo>
                <a:lnTo>
                  <a:pt x="1568551" y="1876333"/>
                </a:lnTo>
                <a:lnTo>
                  <a:pt x="1582053" y="1863631"/>
                </a:lnTo>
                <a:lnTo>
                  <a:pt x="1595555" y="1850531"/>
                </a:lnTo>
                <a:lnTo>
                  <a:pt x="1608659" y="1837035"/>
                </a:lnTo>
                <a:lnTo>
                  <a:pt x="1621763" y="1823142"/>
                </a:lnTo>
                <a:lnTo>
                  <a:pt x="1634073" y="1809248"/>
                </a:lnTo>
                <a:lnTo>
                  <a:pt x="1646383" y="1794958"/>
                </a:lnTo>
                <a:lnTo>
                  <a:pt x="1657899" y="1780271"/>
                </a:lnTo>
                <a:lnTo>
                  <a:pt x="1669415" y="1765584"/>
                </a:lnTo>
                <a:lnTo>
                  <a:pt x="1680534" y="1750500"/>
                </a:lnTo>
                <a:lnTo>
                  <a:pt x="1691256" y="1734622"/>
                </a:lnTo>
                <a:lnTo>
                  <a:pt x="1701581" y="1719140"/>
                </a:lnTo>
                <a:lnTo>
                  <a:pt x="1711508" y="1703262"/>
                </a:lnTo>
                <a:lnTo>
                  <a:pt x="1721436" y="1686591"/>
                </a:lnTo>
                <a:lnTo>
                  <a:pt x="1730569" y="1670316"/>
                </a:lnTo>
                <a:lnTo>
                  <a:pt x="1739305" y="1653247"/>
                </a:lnTo>
                <a:lnTo>
                  <a:pt x="1748041" y="1636575"/>
                </a:lnTo>
                <a:lnTo>
                  <a:pt x="1755983" y="1619109"/>
                </a:lnTo>
                <a:lnTo>
                  <a:pt x="1763529" y="1602040"/>
                </a:lnTo>
                <a:lnTo>
                  <a:pt x="1770676" y="1584177"/>
                </a:lnTo>
                <a:lnTo>
                  <a:pt x="1777427" y="1566314"/>
                </a:lnTo>
                <a:lnTo>
                  <a:pt x="1783781" y="1548452"/>
                </a:lnTo>
                <a:lnTo>
                  <a:pt x="1789737" y="1530192"/>
                </a:lnTo>
                <a:lnTo>
                  <a:pt x="1795694" y="1511535"/>
                </a:lnTo>
                <a:lnTo>
                  <a:pt x="1800459" y="1493275"/>
                </a:lnTo>
                <a:lnTo>
                  <a:pt x="1804827" y="1474222"/>
                </a:lnTo>
                <a:lnTo>
                  <a:pt x="1809195" y="1455168"/>
                </a:lnTo>
                <a:lnTo>
                  <a:pt x="1812769" y="1436114"/>
                </a:lnTo>
                <a:lnTo>
                  <a:pt x="1816343" y="1416664"/>
                </a:lnTo>
                <a:lnTo>
                  <a:pt x="1818726" y="1397213"/>
                </a:lnTo>
                <a:lnTo>
                  <a:pt x="1820711" y="1377763"/>
                </a:lnTo>
                <a:lnTo>
                  <a:pt x="1823094" y="1357915"/>
                </a:lnTo>
                <a:lnTo>
                  <a:pt x="1824285" y="1338067"/>
                </a:lnTo>
                <a:lnTo>
                  <a:pt x="1824682" y="1318220"/>
                </a:lnTo>
                <a:lnTo>
                  <a:pt x="1825079" y="1297975"/>
                </a:lnTo>
                <a:lnTo>
                  <a:pt x="1824682" y="1277731"/>
                </a:lnTo>
                <a:lnTo>
                  <a:pt x="1824285" y="1257883"/>
                </a:lnTo>
                <a:lnTo>
                  <a:pt x="1823094" y="1237639"/>
                </a:lnTo>
                <a:lnTo>
                  <a:pt x="1820711" y="1218188"/>
                </a:lnTo>
                <a:lnTo>
                  <a:pt x="1818726" y="1198341"/>
                </a:lnTo>
                <a:lnTo>
                  <a:pt x="1816343" y="1178890"/>
                </a:lnTo>
                <a:lnTo>
                  <a:pt x="1812769" y="1159440"/>
                </a:lnTo>
                <a:lnTo>
                  <a:pt x="1809195" y="1140783"/>
                </a:lnTo>
                <a:lnTo>
                  <a:pt x="1804827" y="1121729"/>
                </a:lnTo>
                <a:lnTo>
                  <a:pt x="1800459" y="1102676"/>
                </a:lnTo>
                <a:lnTo>
                  <a:pt x="1795694" y="1084019"/>
                </a:lnTo>
                <a:lnTo>
                  <a:pt x="1789737" y="1065362"/>
                </a:lnTo>
                <a:lnTo>
                  <a:pt x="1783781" y="1047500"/>
                </a:lnTo>
                <a:lnTo>
                  <a:pt x="1777427" y="1029240"/>
                </a:lnTo>
                <a:lnTo>
                  <a:pt x="1770676" y="1011377"/>
                </a:lnTo>
                <a:lnTo>
                  <a:pt x="1763529" y="993911"/>
                </a:lnTo>
                <a:lnTo>
                  <a:pt x="1755983" y="976048"/>
                </a:lnTo>
                <a:lnTo>
                  <a:pt x="1748041" y="959377"/>
                </a:lnTo>
                <a:lnTo>
                  <a:pt x="1739305" y="941911"/>
                </a:lnTo>
                <a:lnTo>
                  <a:pt x="1730569" y="925636"/>
                </a:lnTo>
                <a:lnTo>
                  <a:pt x="1721436" y="908964"/>
                </a:lnTo>
                <a:lnTo>
                  <a:pt x="1711508" y="892689"/>
                </a:lnTo>
                <a:lnTo>
                  <a:pt x="1701581" y="876811"/>
                </a:lnTo>
                <a:lnTo>
                  <a:pt x="1691256" y="860933"/>
                </a:lnTo>
                <a:lnTo>
                  <a:pt x="1680534" y="845452"/>
                </a:lnTo>
                <a:lnTo>
                  <a:pt x="1669415" y="830368"/>
                </a:lnTo>
                <a:lnTo>
                  <a:pt x="1657899" y="815680"/>
                </a:lnTo>
                <a:lnTo>
                  <a:pt x="1646383" y="800596"/>
                </a:lnTo>
                <a:lnTo>
                  <a:pt x="1634073" y="786306"/>
                </a:lnTo>
                <a:lnTo>
                  <a:pt x="1621763" y="772413"/>
                </a:lnTo>
                <a:lnTo>
                  <a:pt x="1608659" y="758520"/>
                </a:lnTo>
                <a:lnTo>
                  <a:pt x="1595555" y="745023"/>
                </a:lnTo>
                <a:lnTo>
                  <a:pt x="1582053" y="731924"/>
                </a:lnTo>
                <a:lnTo>
                  <a:pt x="1568551" y="719221"/>
                </a:lnTo>
                <a:lnTo>
                  <a:pt x="1554256" y="706519"/>
                </a:lnTo>
                <a:lnTo>
                  <a:pt x="1539960" y="694610"/>
                </a:lnTo>
                <a:lnTo>
                  <a:pt x="1525665" y="682702"/>
                </a:lnTo>
                <a:lnTo>
                  <a:pt x="1510575" y="671190"/>
                </a:lnTo>
                <a:lnTo>
                  <a:pt x="1495088" y="660473"/>
                </a:lnTo>
                <a:lnTo>
                  <a:pt x="1479998" y="649755"/>
                </a:lnTo>
                <a:lnTo>
                  <a:pt x="1464114" y="639037"/>
                </a:lnTo>
                <a:lnTo>
                  <a:pt x="1447833" y="629114"/>
                </a:lnTo>
                <a:lnTo>
                  <a:pt x="1431949" y="619587"/>
                </a:lnTo>
                <a:lnTo>
                  <a:pt x="1415667" y="610457"/>
                </a:lnTo>
                <a:lnTo>
                  <a:pt x="1398592" y="601724"/>
                </a:lnTo>
                <a:lnTo>
                  <a:pt x="1381914" y="593388"/>
                </a:lnTo>
                <a:lnTo>
                  <a:pt x="1364441" y="585449"/>
                </a:lnTo>
                <a:lnTo>
                  <a:pt x="1347366" y="577113"/>
                </a:lnTo>
                <a:lnTo>
                  <a:pt x="1329496" y="569968"/>
                </a:lnTo>
                <a:lnTo>
                  <a:pt x="1311627" y="563220"/>
                </a:lnTo>
                <a:lnTo>
                  <a:pt x="1293757" y="556869"/>
                </a:lnTo>
                <a:lnTo>
                  <a:pt x="1275093" y="550914"/>
                </a:lnTo>
                <a:lnTo>
                  <a:pt x="1256827" y="545754"/>
                </a:lnTo>
                <a:lnTo>
                  <a:pt x="1237766" y="540594"/>
                </a:lnTo>
                <a:lnTo>
                  <a:pt x="1219499" y="535830"/>
                </a:lnTo>
                <a:lnTo>
                  <a:pt x="1200438" y="531861"/>
                </a:lnTo>
                <a:lnTo>
                  <a:pt x="1180980" y="527891"/>
                </a:lnTo>
                <a:lnTo>
                  <a:pt x="1161919" y="525113"/>
                </a:lnTo>
                <a:lnTo>
                  <a:pt x="1142064" y="521937"/>
                </a:lnTo>
                <a:lnTo>
                  <a:pt x="1122606" y="519952"/>
                </a:lnTo>
                <a:lnTo>
                  <a:pt x="1103148" y="518364"/>
                </a:lnTo>
                <a:lnTo>
                  <a:pt x="1083293" y="516777"/>
                </a:lnTo>
                <a:lnTo>
                  <a:pt x="1063041" y="515983"/>
                </a:lnTo>
                <a:lnTo>
                  <a:pt x="1043186" y="515586"/>
                </a:lnTo>
                <a:close/>
                <a:moveTo>
                  <a:pt x="803734" y="280988"/>
                </a:moveTo>
                <a:lnTo>
                  <a:pt x="862902" y="391340"/>
                </a:lnTo>
                <a:lnTo>
                  <a:pt x="884743" y="387371"/>
                </a:lnTo>
                <a:lnTo>
                  <a:pt x="906980" y="383798"/>
                </a:lnTo>
                <a:lnTo>
                  <a:pt x="929218" y="380622"/>
                </a:lnTo>
                <a:lnTo>
                  <a:pt x="951456" y="378241"/>
                </a:lnTo>
                <a:lnTo>
                  <a:pt x="974488" y="376256"/>
                </a:lnTo>
                <a:lnTo>
                  <a:pt x="997122" y="374668"/>
                </a:lnTo>
                <a:lnTo>
                  <a:pt x="1019757" y="373874"/>
                </a:lnTo>
                <a:lnTo>
                  <a:pt x="1043186" y="373477"/>
                </a:lnTo>
                <a:lnTo>
                  <a:pt x="1059865" y="373874"/>
                </a:lnTo>
                <a:lnTo>
                  <a:pt x="1076940" y="374271"/>
                </a:lnTo>
                <a:lnTo>
                  <a:pt x="1093618" y="375462"/>
                </a:lnTo>
                <a:lnTo>
                  <a:pt x="1110693" y="376256"/>
                </a:lnTo>
                <a:lnTo>
                  <a:pt x="1127372" y="377844"/>
                </a:lnTo>
                <a:lnTo>
                  <a:pt x="1144050" y="379432"/>
                </a:lnTo>
                <a:lnTo>
                  <a:pt x="1160331" y="381019"/>
                </a:lnTo>
                <a:lnTo>
                  <a:pt x="1176612" y="383798"/>
                </a:lnTo>
                <a:lnTo>
                  <a:pt x="1193291" y="386180"/>
                </a:lnTo>
                <a:lnTo>
                  <a:pt x="1209572" y="388958"/>
                </a:lnTo>
                <a:lnTo>
                  <a:pt x="1225853" y="392134"/>
                </a:lnTo>
                <a:lnTo>
                  <a:pt x="1241737" y="395310"/>
                </a:lnTo>
                <a:lnTo>
                  <a:pt x="1257621" y="399279"/>
                </a:lnTo>
                <a:lnTo>
                  <a:pt x="1273505" y="403249"/>
                </a:lnTo>
                <a:lnTo>
                  <a:pt x="1289389" y="407218"/>
                </a:lnTo>
                <a:lnTo>
                  <a:pt x="1304876" y="411982"/>
                </a:lnTo>
                <a:lnTo>
                  <a:pt x="1370398" y="304805"/>
                </a:lnTo>
                <a:lnTo>
                  <a:pt x="1611439" y="417142"/>
                </a:lnTo>
                <a:lnTo>
                  <a:pt x="1570140" y="539800"/>
                </a:lnTo>
                <a:lnTo>
                  <a:pt x="1592775" y="555678"/>
                </a:lnTo>
                <a:lnTo>
                  <a:pt x="1614615" y="572747"/>
                </a:lnTo>
                <a:lnTo>
                  <a:pt x="1636059" y="589815"/>
                </a:lnTo>
                <a:lnTo>
                  <a:pt x="1656708" y="608075"/>
                </a:lnTo>
                <a:lnTo>
                  <a:pt x="1676960" y="626732"/>
                </a:lnTo>
                <a:lnTo>
                  <a:pt x="1696815" y="645389"/>
                </a:lnTo>
                <a:lnTo>
                  <a:pt x="1715876" y="665236"/>
                </a:lnTo>
                <a:lnTo>
                  <a:pt x="1734540" y="685481"/>
                </a:lnTo>
                <a:lnTo>
                  <a:pt x="1752410" y="706519"/>
                </a:lnTo>
                <a:lnTo>
                  <a:pt x="1769882" y="728351"/>
                </a:lnTo>
                <a:lnTo>
                  <a:pt x="1786560" y="750184"/>
                </a:lnTo>
                <a:lnTo>
                  <a:pt x="1802841" y="772413"/>
                </a:lnTo>
                <a:lnTo>
                  <a:pt x="1818329" y="795436"/>
                </a:lnTo>
                <a:lnTo>
                  <a:pt x="1832624" y="818856"/>
                </a:lnTo>
                <a:lnTo>
                  <a:pt x="1846920" y="842673"/>
                </a:lnTo>
                <a:lnTo>
                  <a:pt x="1860024" y="866887"/>
                </a:lnTo>
                <a:lnTo>
                  <a:pt x="1994642" y="834337"/>
                </a:lnTo>
                <a:lnTo>
                  <a:pt x="2085975" y="1084019"/>
                </a:lnTo>
                <a:lnTo>
                  <a:pt x="1954931" y="1149516"/>
                </a:lnTo>
                <a:lnTo>
                  <a:pt x="1958108" y="1167776"/>
                </a:lnTo>
                <a:lnTo>
                  <a:pt x="1960491" y="1185638"/>
                </a:lnTo>
                <a:lnTo>
                  <a:pt x="1962476" y="1204295"/>
                </a:lnTo>
                <a:lnTo>
                  <a:pt x="1964462" y="1222952"/>
                </a:lnTo>
                <a:lnTo>
                  <a:pt x="1965653" y="1241212"/>
                </a:lnTo>
                <a:lnTo>
                  <a:pt x="1966447" y="1259868"/>
                </a:lnTo>
                <a:lnTo>
                  <a:pt x="1967242" y="1278922"/>
                </a:lnTo>
                <a:lnTo>
                  <a:pt x="1967242" y="1297975"/>
                </a:lnTo>
                <a:lnTo>
                  <a:pt x="1967242" y="1315441"/>
                </a:lnTo>
                <a:lnTo>
                  <a:pt x="1966845" y="1332907"/>
                </a:lnTo>
                <a:lnTo>
                  <a:pt x="1966050" y="1349976"/>
                </a:lnTo>
                <a:lnTo>
                  <a:pt x="1964859" y="1367839"/>
                </a:lnTo>
                <a:lnTo>
                  <a:pt x="1962873" y="1385305"/>
                </a:lnTo>
                <a:lnTo>
                  <a:pt x="1961285" y="1401977"/>
                </a:lnTo>
                <a:lnTo>
                  <a:pt x="1959300" y="1419442"/>
                </a:lnTo>
                <a:lnTo>
                  <a:pt x="1957314" y="1436114"/>
                </a:lnTo>
                <a:lnTo>
                  <a:pt x="1954137" y="1453183"/>
                </a:lnTo>
                <a:lnTo>
                  <a:pt x="1951357" y="1469855"/>
                </a:lnTo>
                <a:lnTo>
                  <a:pt x="1947784" y="1486527"/>
                </a:lnTo>
                <a:lnTo>
                  <a:pt x="1944210" y="1503199"/>
                </a:lnTo>
                <a:lnTo>
                  <a:pt x="1940239" y="1519871"/>
                </a:lnTo>
                <a:lnTo>
                  <a:pt x="1935871" y="1535749"/>
                </a:lnTo>
                <a:lnTo>
                  <a:pt x="1931899" y="1552024"/>
                </a:lnTo>
                <a:lnTo>
                  <a:pt x="1926737" y="1568299"/>
                </a:lnTo>
                <a:lnTo>
                  <a:pt x="2061355" y="1650468"/>
                </a:lnTo>
                <a:lnTo>
                  <a:pt x="1949372" y="1891020"/>
                </a:lnTo>
                <a:lnTo>
                  <a:pt x="1791723" y="1838623"/>
                </a:lnTo>
                <a:lnTo>
                  <a:pt x="1776633" y="1859264"/>
                </a:lnTo>
                <a:lnTo>
                  <a:pt x="1761146" y="1879112"/>
                </a:lnTo>
                <a:lnTo>
                  <a:pt x="1744468" y="1898165"/>
                </a:lnTo>
                <a:lnTo>
                  <a:pt x="1728186" y="1917219"/>
                </a:lnTo>
                <a:lnTo>
                  <a:pt x="1710714" y="1935876"/>
                </a:lnTo>
                <a:lnTo>
                  <a:pt x="1693241" y="1954135"/>
                </a:lnTo>
                <a:lnTo>
                  <a:pt x="1674975" y="1971204"/>
                </a:lnTo>
                <a:lnTo>
                  <a:pt x="1655914" y="1988670"/>
                </a:lnTo>
                <a:lnTo>
                  <a:pt x="1636853" y="2004945"/>
                </a:lnTo>
                <a:lnTo>
                  <a:pt x="1616998" y="2021220"/>
                </a:lnTo>
                <a:lnTo>
                  <a:pt x="1597143" y="2036701"/>
                </a:lnTo>
                <a:lnTo>
                  <a:pt x="1576494" y="2051388"/>
                </a:lnTo>
                <a:lnTo>
                  <a:pt x="1555844" y="2066075"/>
                </a:lnTo>
                <a:lnTo>
                  <a:pt x="1534401" y="2079572"/>
                </a:lnTo>
                <a:lnTo>
                  <a:pt x="1512957" y="2093068"/>
                </a:lnTo>
                <a:lnTo>
                  <a:pt x="1491117" y="2105770"/>
                </a:lnTo>
                <a:lnTo>
                  <a:pt x="1531621" y="2274474"/>
                </a:lnTo>
                <a:lnTo>
                  <a:pt x="1281844" y="2365376"/>
                </a:lnTo>
                <a:lnTo>
                  <a:pt x="1202821" y="2207787"/>
                </a:lnTo>
                <a:lnTo>
                  <a:pt x="1183363" y="2210962"/>
                </a:lnTo>
                <a:lnTo>
                  <a:pt x="1163508" y="2213741"/>
                </a:lnTo>
                <a:lnTo>
                  <a:pt x="1144050" y="2216123"/>
                </a:lnTo>
                <a:lnTo>
                  <a:pt x="1124195" y="2218504"/>
                </a:lnTo>
                <a:lnTo>
                  <a:pt x="1103943" y="2219695"/>
                </a:lnTo>
                <a:lnTo>
                  <a:pt x="1083690" y="2220886"/>
                </a:lnTo>
                <a:lnTo>
                  <a:pt x="1063438" y="2221680"/>
                </a:lnTo>
                <a:lnTo>
                  <a:pt x="1043186" y="2221680"/>
                </a:lnTo>
                <a:lnTo>
                  <a:pt x="1013007" y="2221283"/>
                </a:lnTo>
                <a:lnTo>
                  <a:pt x="983224" y="2220092"/>
                </a:lnTo>
                <a:lnTo>
                  <a:pt x="954235" y="2217711"/>
                </a:lnTo>
                <a:lnTo>
                  <a:pt x="924850" y="2214535"/>
                </a:lnTo>
                <a:lnTo>
                  <a:pt x="895862" y="2210565"/>
                </a:lnTo>
                <a:lnTo>
                  <a:pt x="867270" y="2205405"/>
                </a:lnTo>
                <a:lnTo>
                  <a:pt x="839076" y="2199451"/>
                </a:lnTo>
                <a:lnTo>
                  <a:pt x="810882" y="2192703"/>
                </a:lnTo>
                <a:lnTo>
                  <a:pt x="715180" y="2341162"/>
                </a:lnTo>
                <a:lnTo>
                  <a:pt x="474536" y="2229222"/>
                </a:lnTo>
                <a:lnTo>
                  <a:pt x="524968" y="2062900"/>
                </a:lnTo>
                <a:lnTo>
                  <a:pt x="504716" y="2049006"/>
                </a:lnTo>
                <a:lnTo>
                  <a:pt x="484464" y="2033525"/>
                </a:lnTo>
                <a:lnTo>
                  <a:pt x="465006" y="2018441"/>
                </a:lnTo>
                <a:lnTo>
                  <a:pt x="445945" y="2002960"/>
                </a:lnTo>
                <a:lnTo>
                  <a:pt x="427281" y="1986288"/>
                </a:lnTo>
                <a:lnTo>
                  <a:pt x="408617" y="1969616"/>
                </a:lnTo>
                <a:lnTo>
                  <a:pt x="390748" y="1952151"/>
                </a:lnTo>
                <a:lnTo>
                  <a:pt x="373672" y="1934685"/>
                </a:lnTo>
                <a:lnTo>
                  <a:pt x="356597" y="1916028"/>
                </a:lnTo>
                <a:lnTo>
                  <a:pt x="340316" y="1897371"/>
                </a:lnTo>
                <a:lnTo>
                  <a:pt x="324432" y="1878715"/>
                </a:lnTo>
                <a:lnTo>
                  <a:pt x="308548" y="1858867"/>
                </a:lnTo>
                <a:lnTo>
                  <a:pt x="293855" y="1839020"/>
                </a:lnTo>
                <a:lnTo>
                  <a:pt x="279559" y="1818775"/>
                </a:lnTo>
                <a:lnTo>
                  <a:pt x="265661" y="1797737"/>
                </a:lnTo>
                <a:lnTo>
                  <a:pt x="252556" y="1776301"/>
                </a:lnTo>
                <a:lnTo>
                  <a:pt x="91333" y="1811630"/>
                </a:lnTo>
                <a:lnTo>
                  <a:pt x="0" y="1562345"/>
                </a:lnTo>
                <a:lnTo>
                  <a:pt x="138191" y="1488512"/>
                </a:lnTo>
                <a:lnTo>
                  <a:pt x="133426" y="1465092"/>
                </a:lnTo>
                <a:lnTo>
                  <a:pt x="129852" y="1441672"/>
                </a:lnTo>
                <a:lnTo>
                  <a:pt x="126278" y="1418251"/>
                </a:lnTo>
                <a:lnTo>
                  <a:pt x="123498" y="1394434"/>
                </a:lnTo>
                <a:lnTo>
                  <a:pt x="121513" y="1370220"/>
                </a:lnTo>
                <a:lnTo>
                  <a:pt x="119527" y="1346403"/>
                </a:lnTo>
                <a:lnTo>
                  <a:pt x="118733" y="1322189"/>
                </a:lnTo>
                <a:lnTo>
                  <a:pt x="118336" y="1297975"/>
                </a:lnTo>
                <a:lnTo>
                  <a:pt x="118733" y="1269395"/>
                </a:lnTo>
                <a:lnTo>
                  <a:pt x="119924" y="1240418"/>
                </a:lnTo>
                <a:lnTo>
                  <a:pt x="122704" y="1211837"/>
                </a:lnTo>
                <a:lnTo>
                  <a:pt x="125484" y="1184051"/>
                </a:lnTo>
                <a:lnTo>
                  <a:pt x="129455" y="1155867"/>
                </a:lnTo>
                <a:lnTo>
                  <a:pt x="134220" y="1128478"/>
                </a:lnTo>
                <a:lnTo>
                  <a:pt x="139780" y="1101088"/>
                </a:lnTo>
                <a:lnTo>
                  <a:pt x="146133" y="1074095"/>
                </a:lnTo>
                <a:lnTo>
                  <a:pt x="24223" y="995896"/>
                </a:lnTo>
                <a:lnTo>
                  <a:pt x="136603" y="755344"/>
                </a:lnTo>
                <a:lnTo>
                  <a:pt x="268043" y="794642"/>
                </a:lnTo>
                <a:lnTo>
                  <a:pt x="283530" y="772016"/>
                </a:lnTo>
                <a:lnTo>
                  <a:pt x="299017" y="750184"/>
                </a:lnTo>
                <a:lnTo>
                  <a:pt x="315696" y="728351"/>
                </a:lnTo>
                <a:lnTo>
                  <a:pt x="332771" y="707313"/>
                </a:lnTo>
                <a:lnTo>
                  <a:pt x="350243" y="686274"/>
                </a:lnTo>
                <a:lnTo>
                  <a:pt x="368907" y="666824"/>
                </a:lnTo>
                <a:lnTo>
                  <a:pt x="387571" y="646976"/>
                </a:lnTo>
                <a:lnTo>
                  <a:pt x="407426" y="627923"/>
                </a:lnTo>
                <a:lnTo>
                  <a:pt x="427281" y="609266"/>
                </a:lnTo>
                <a:lnTo>
                  <a:pt x="447930" y="591403"/>
                </a:lnTo>
                <a:lnTo>
                  <a:pt x="468977" y="574334"/>
                </a:lnTo>
                <a:lnTo>
                  <a:pt x="490420" y="557662"/>
                </a:lnTo>
                <a:lnTo>
                  <a:pt x="512261" y="541784"/>
                </a:lnTo>
                <a:lnTo>
                  <a:pt x="535293" y="526303"/>
                </a:lnTo>
                <a:lnTo>
                  <a:pt x="557928" y="511616"/>
                </a:lnTo>
                <a:lnTo>
                  <a:pt x="581754" y="497723"/>
                </a:lnTo>
                <a:lnTo>
                  <a:pt x="554354" y="371890"/>
                </a:lnTo>
                <a:lnTo>
                  <a:pt x="803734" y="280988"/>
                </a:lnTo>
                <a:close/>
                <a:moveTo>
                  <a:pt x="2013752" y="186531"/>
                </a:moveTo>
                <a:lnTo>
                  <a:pt x="2001871" y="186928"/>
                </a:lnTo>
                <a:lnTo>
                  <a:pt x="1989594" y="188119"/>
                </a:lnTo>
                <a:lnTo>
                  <a:pt x="1978109" y="190103"/>
                </a:lnTo>
                <a:lnTo>
                  <a:pt x="1966624" y="192881"/>
                </a:lnTo>
                <a:lnTo>
                  <a:pt x="1955139" y="196453"/>
                </a:lnTo>
                <a:lnTo>
                  <a:pt x="1944050" y="200819"/>
                </a:lnTo>
                <a:lnTo>
                  <a:pt x="1932962" y="205978"/>
                </a:lnTo>
                <a:lnTo>
                  <a:pt x="1922269" y="211534"/>
                </a:lnTo>
                <a:lnTo>
                  <a:pt x="1914348" y="216297"/>
                </a:lnTo>
                <a:lnTo>
                  <a:pt x="1906823" y="221853"/>
                </a:lnTo>
                <a:lnTo>
                  <a:pt x="1899695" y="227409"/>
                </a:lnTo>
                <a:lnTo>
                  <a:pt x="1892962" y="233363"/>
                </a:lnTo>
                <a:lnTo>
                  <a:pt x="1886230" y="239713"/>
                </a:lnTo>
                <a:lnTo>
                  <a:pt x="1880289" y="246063"/>
                </a:lnTo>
                <a:lnTo>
                  <a:pt x="1874349" y="252809"/>
                </a:lnTo>
                <a:lnTo>
                  <a:pt x="1869200" y="259953"/>
                </a:lnTo>
                <a:lnTo>
                  <a:pt x="1864052" y="267097"/>
                </a:lnTo>
                <a:lnTo>
                  <a:pt x="1859300" y="274241"/>
                </a:lnTo>
                <a:lnTo>
                  <a:pt x="1855339" y="281781"/>
                </a:lnTo>
                <a:lnTo>
                  <a:pt x="1850983" y="289719"/>
                </a:lnTo>
                <a:lnTo>
                  <a:pt x="1847419" y="297656"/>
                </a:lnTo>
                <a:lnTo>
                  <a:pt x="1844646" y="305594"/>
                </a:lnTo>
                <a:lnTo>
                  <a:pt x="1841874" y="313928"/>
                </a:lnTo>
                <a:lnTo>
                  <a:pt x="1839102" y="322263"/>
                </a:lnTo>
                <a:lnTo>
                  <a:pt x="1837518" y="330597"/>
                </a:lnTo>
                <a:lnTo>
                  <a:pt x="1835934" y="339328"/>
                </a:lnTo>
                <a:lnTo>
                  <a:pt x="1834350" y="348059"/>
                </a:lnTo>
                <a:lnTo>
                  <a:pt x="1833557" y="356791"/>
                </a:lnTo>
                <a:lnTo>
                  <a:pt x="1833557" y="365125"/>
                </a:lnTo>
                <a:lnTo>
                  <a:pt x="1833557" y="373856"/>
                </a:lnTo>
                <a:lnTo>
                  <a:pt x="1833953" y="382984"/>
                </a:lnTo>
                <a:lnTo>
                  <a:pt x="1835142" y="391716"/>
                </a:lnTo>
                <a:lnTo>
                  <a:pt x="1836726" y="400050"/>
                </a:lnTo>
                <a:lnTo>
                  <a:pt x="1838310" y="409178"/>
                </a:lnTo>
                <a:lnTo>
                  <a:pt x="1840290" y="417513"/>
                </a:lnTo>
                <a:lnTo>
                  <a:pt x="1843458" y="426244"/>
                </a:lnTo>
                <a:lnTo>
                  <a:pt x="1846230" y="434578"/>
                </a:lnTo>
                <a:lnTo>
                  <a:pt x="1850191" y="443310"/>
                </a:lnTo>
                <a:lnTo>
                  <a:pt x="1853755" y="451247"/>
                </a:lnTo>
                <a:lnTo>
                  <a:pt x="1858507" y="459581"/>
                </a:lnTo>
                <a:lnTo>
                  <a:pt x="1864844" y="469503"/>
                </a:lnTo>
                <a:lnTo>
                  <a:pt x="1871973" y="479028"/>
                </a:lnTo>
                <a:lnTo>
                  <a:pt x="1879497" y="488156"/>
                </a:lnTo>
                <a:lnTo>
                  <a:pt x="1887418" y="496888"/>
                </a:lnTo>
                <a:lnTo>
                  <a:pt x="1896527" y="504428"/>
                </a:lnTo>
                <a:lnTo>
                  <a:pt x="1905239" y="511969"/>
                </a:lnTo>
                <a:lnTo>
                  <a:pt x="1914744" y="518716"/>
                </a:lnTo>
                <a:lnTo>
                  <a:pt x="1924645" y="524669"/>
                </a:lnTo>
                <a:lnTo>
                  <a:pt x="1934942" y="529828"/>
                </a:lnTo>
                <a:lnTo>
                  <a:pt x="1945635" y="534988"/>
                </a:lnTo>
                <a:lnTo>
                  <a:pt x="1956723" y="538956"/>
                </a:lnTo>
                <a:lnTo>
                  <a:pt x="1967812" y="542131"/>
                </a:lnTo>
                <a:lnTo>
                  <a:pt x="1979297" y="545306"/>
                </a:lnTo>
                <a:lnTo>
                  <a:pt x="1990782" y="546894"/>
                </a:lnTo>
                <a:lnTo>
                  <a:pt x="2002267" y="548085"/>
                </a:lnTo>
                <a:lnTo>
                  <a:pt x="2014544" y="548481"/>
                </a:lnTo>
                <a:lnTo>
                  <a:pt x="2026425" y="548085"/>
                </a:lnTo>
                <a:lnTo>
                  <a:pt x="2038306" y="546894"/>
                </a:lnTo>
                <a:lnTo>
                  <a:pt x="2049791" y="544910"/>
                </a:lnTo>
                <a:lnTo>
                  <a:pt x="2061672" y="542131"/>
                </a:lnTo>
                <a:lnTo>
                  <a:pt x="2073157" y="538560"/>
                </a:lnTo>
                <a:lnTo>
                  <a:pt x="2084246" y="534194"/>
                </a:lnTo>
                <a:lnTo>
                  <a:pt x="2095335" y="529035"/>
                </a:lnTo>
                <a:lnTo>
                  <a:pt x="2106028" y="523081"/>
                </a:lnTo>
                <a:lnTo>
                  <a:pt x="2113552" y="518716"/>
                </a:lnTo>
                <a:lnTo>
                  <a:pt x="2121077" y="513556"/>
                </a:lnTo>
                <a:lnTo>
                  <a:pt x="2128206" y="508000"/>
                </a:lnTo>
                <a:lnTo>
                  <a:pt x="2134938" y="502047"/>
                </a:lnTo>
                <a:lnTo>
                  <a:pt x="2141275" y="496491"/>
                </a:lnTo>
                <a:lnTo>
                  <a:pt x="2147215" y="490141"/>
                </a:lnTo>
                <a:lnTo>
                  <a:pt x="2153156" y="483394"/>
                </a:lnTo>
                <a:lnTo>
                  <a:pt x="2158304" y="476647"/>
                </a:lnTo>
                <a:lnTo>
                  <a:pt x="2163452" y="469503"/>
                </a:lnTo>
                <a:lnTo>
                  <a:pt x="2168601" y="461566"/>
                </a:lnTo>
                <a:lnTo>
                  <a:pt x="2172957" y="454025"/>
                </a:lnTo>
                <a:lnTo>
                  <a:pt x="2176917" y="446485"/>
                </a:lnTo>
                <a:lnTo>
                  <a:pt x="2180482" y="438150"/>
                </a:lnTo>
                <a:lnTo>
                  <a:pt x="2183650" y="430213"/>
                </a:lnTo>
                <a:lnTo>
                  <a:pt x="2186818" y="421481"/>
                </a:lnTo>
                <a:lnTo>
                  <a:pt x="2189195" y="412750"/>
                </a:lnTo>
                <a:lnTo>
                  <a:pt x="2191175" y="404019"/>
                </a:lnTo>
                <a:lnTo>
                  <a:pt x="2192363" y="395288"/>
                </a:lnTo>
                <a:lnTo>
                  <a:pt x="2193947" y="386159"/>
                </a:lnTo>
                <a:lnTo>
                  <a:pt x="2194739" y="377428"/>
                </a:lnTo>
                <a:lnTo>
                  <a:pt x="2194739" y="368697"/>
                </a:lnTo>
                <a:lnTo>
                  <a:pt x="2194739" y="359569"/>
                </a:lnTo>
                <a:lnTo>
                  <a:pt x="2194343" y="351234"/>
                </a:lnTo>
                <a:lnTo>
                  <a:pt x="2192759" y="342503"/>
                </a:lnTo>
                <a:lnTo>
                  <a:pt x="2191571" y="333375"/>
                </a:lnTo>
                <a:lnTo>
                  <a:pt x="2189591" y="325041"/>
                </a:lnTo>
                <a:lnTo>
                  <a:pt x="2187610" y="316706"/>
                </a:lnTo>
                <a:lnTo>
                  <a:pt x="2184838" y="308372"/>
                </a:lnTo>
                <a:lnTo>
                  <a:pt x="2181670" y="299641"/>
                </a:lnTo>
                <a:lnTo>
                  <a:pt x="2178106" y="291703"/>
                </a:lnTo>
                <a:lnTo>
                  <a:pt x="2174145" y="283766"/>
                </a:lnTo>
                <a:lnTo>
                  <a:pt x="2169789" y="275828"/>
                </a:lnTo>
                <a:lnTo>
                  <a:pt x="2163452" y="265509"/>
                </a:lnTo>
                <a:lnTo>
                  <a:pt x="2156324" y="255984"/>
                </a:lnTo>
                <a:lnTo>
                  <a:pt x="2148799" y="247253"/>
                </a:lnTo>
                <a:lnTo>
                  <a:pt x="2140879" y="238522"/>
                </a:lnTo>
                <a:lnTo>
                  <a:pt x="2131770" y="230584"/>
                </a:lnTo>
                <a:lnTo>
                  <a:pt x="2123057" y="223441"/>
                </a:lnTo>
                <a:lnTo>
                  <a:pt x="2113552" y="216694"/>
                </a:lnTo>
                <a:lnTo>
                  <a:pt x="2103255" y="210344"/>
                </a:lnTo>
                <a:lnTo>
                  <a:pt x="2093355" y="204788"/>
                </a:lnTo>
                <a:lnTo>
                  <a:pt x="2082662" y="200422"/>
                </a:lnTo>
                <a:lnTo>
                  <a:pt x="2071969" y="196056"/>
                </a:lnTo>
                <a:lnTo>
                  <a:pt x="2060484" y="192881"/>
                </a:lnTo>
                <a:lnTo>
                  <a:pt x="2048999" y="190103"/>
                </a:lnTo>
                <a:lnTo>
                  <a:pt x="2037118" y="188119"/>
                </a:lnTo>
                <a:lnTo>
                  <a:pt x="2025633" y="186928"/>
                </a:lnTo>
                <a:lnTo>
                  <a:pt x="2013752" y="186531"/>
                </a:lnTo>
                <a:close/>
                <a:moveTo>
                  <a:pt x="2066028" y="0"/>
                </a:moveTo>
                <a:lnTo>
                  <a:pt x="2156324" y="23812"/>
                </a:lnTo>
                <a:lnTo>
                  <a:pt x="2146027" y="100013"/>
                </a:lnTo>
                <a:lnTo>
                  <a:pt x="2140916" y="118533"/>
                </a:lnTo>
                <a:lnTo>
                  <a:pt x="2134542" y="115094"/>
                </a:lnTo>
                <a:lnTo>
                  <a:pt x="2132671" y="114357"/>
                </a:lnTo>
                <a:lnTo>
                  <a:pt x="2132562" y="114300"/>
                </a:lnTo>
                <a:lnTo>
                  <a:pt x="2123453" y="110728"/>
                </a:lnTo>
                <a:lnTo>
                  <a:pt x="2132671" y="114357"/>
                </a:lnTo>
                <a:lnTo>
                  <a:pt x="2140879" y="118666"/>
                </a:lnTo>
                <a:lnTo>
                  <a:pt x="2140916" y="118533"/>
                </a:lnTo>
                <a:lnTo>
                  <a:pt x="2144839" y="120650"/>
                </a:lnTo>
                <a:lnTo>
                  <a:pt x="2153552" y="125413"/>
                </a:lnTo>
                <a:lnTo>
                  <a:pt x="2167413" y="133747"/>
                </a:lnTo>
                <a:lnTo>
                  <a:pt x="2174145" y="138113"/>
                </a:lnTo>
                <a:lnTo>
                  <a:pt x="2180878" y="142875"/>
                </a:lnTo>
                <a:lnTo>
                  <a:pt x="2181274" y="143272"/>
                </a:lnTo>
                <a:lnTo>
                  <a:pt x="2187610" y="148034"/>
                </a:lnTo>
                <a:lnTo>
                  <a:pt x="2193947" y="153194"/>
                </a:lnTo>
                <a:lnTo>
                  <a:pt x="2205432" y="163909"/>
                </a:lnTo>
                <a:lnTo>
                  <a:pt x="2212560" y="170656"/>
                </a:lnTo>
                <a:lnTo>
                  <a:pt x="2221273" y="180181"/>
                </a:lnTo>
                <a:lnTo>
                  <a:pt x="2226433" y="186128"/>
                </a:lnTo>
                <a:lnTo>
                  <a:pt x="2226422" y="186134"/>
                </a:lnTo>
                <a:lnTo>
                  <a:pt x="2229194" y="189309"/>
                </a:lnTo>
                <a:lnTo>
                  <a:pt x="2226433" y="186128"/>
                </a:lnTo>
                <a:lnTo>
                  <a:pt x="2244639" y="175419"/>
                </a:lnTo>
                <a:lnTo>
                  <a:pt x="2315925" y="143669"/>
                </a:lnTo>
                <a:lnTo>
                  <a:pt x="2363053" y="224234"/>
                </a:lnTo>
                <a:lnTo>
                  <a:pt x="2302064" y="270669"/>
                </a:lnTo>
                <a:lnTo>
                  <a:pt x="2280282" y="283369"/>
                </a:lnTo>
                <a:lnTo>
                  <a:pt x="2284242" y="296466"/>
                </a:lnTo>
                <a:lnTo>
                  <a:pt x="2287015" y="309166"/>
                </a:lnTo>
                <a:lnTo>
                  <a:pt x="2289787" y="322263"/>
                </a:lnTo>
                <a:lnTo>
                  <a:pt x="2291371" y="335359"/>
                </a:lnTo>
                <a:lnTo>
                  <a:pt x="2292559" y="348456"/>
                </a:lnTo>
                <a:lnTo>
                  <a:pt x="2293351" y="361553"/>
                </a:lnTo>
                <a:lnTo>
                  <a:pt x="2293351" y="374650"/>
                </a:lnTo>
                <a:lnTo>
                  <a:pt x="2292559" y="387350"/>
                </a:lnTo>
                <a:lnTo>
                  <a:pt x="2318301" y="394097"/>
                </a:lnTo>
                <a:lnTo>
                  <a:pt x="2390775" y="422275"/>
                </a:lnTo>
                <a:lnTo>
                  <a:pt x="2367409" y="512763"/>
                </a:lnTo>
                <a:lnTo>
                  <a:pt x="2291371" y="502047"/>
                </a:lnTo>
                <a:lnTo>
                  <a:pt x="2262857" y="494506"/>
                </a:lnTo>
                <a:lnTo>
                  <a:pt x="2256916" y="506016"/>
                </a:lnTo>
                <a:lnTo>
                  <a:pt x="2250183" y="517128"/>
                </a:lnTo>
                <a:lnTo>
                  <a:pt x="2243451" y="527447"/>
                </a:lnTo>
                <a:lnTo>
                  <a:pt x="2235926" y="537766"/>
                </a:lnTo>
                <a:lnTo>
                  <a:pt x="2228006" y="547688"/>
                </a:lnTo>
                <a:lnTo>
                  <a:pt x="2219293" y="557610"/>
                </a:lnTo>
                <a:lnTo>
                  <a:pt x="2210580" y="566738"/>
                </a:lnTo>
                <a:lnTo>
                  <a:pt x="2201075" y="575469"/>
                </a:lnTo>
                <a:lnTo>
                  <a:pt x="2216125" y="601266"/>
                </a:lnTo>
                <a:lnTo>
                  <a:pt x="2247807" y="671910"/>
                </a:lnTo>
                <a:lnTo>
                  <a:pt x="2167413" y="719932"/>
                </a:lnTo>
                <a:lnTo>
                  <a:pt x="2121077" y="658416"/>
                </a:lnTo>
                <a:lnTo>
                  <a:pt x="2105632" y="632222"/>
                </a:lnTo>
                <a:lnTo>
                  <a:pt x="2110780" y="629841"/>
                </a:lnTo>
                <a:lnTo>
                  <a:pt x="2115929" y="627857"/>
                </a:lnTo>
                <a:lnTo>
                  <a:pt x="2104048" y="632222"/>
                </a:lnTo>
                <a:lnTo>
                  <a:pt x="2092563" y="635794"/>
                </a:lnTo>
                <a:lnTo>
                  <a:pt x="2083058" y="638969"/>
                </a:lnTo>
                <a:lnTo>
                  <a:pt x="2067217" y="642541"/>
                </a:lnTo>
                <a:lnTo>
                  <a:pt x="2059296" y="643732"/>
                </a:lnTo>
                <a:lnTo>
                  <a:pt x="2050583" y="644922"/>
                </a:lnTo>
                <a:lnTo>
                  <a:pt x="2048999" y="644922"/>
                </a:lnTo>
                <a:lnTo>
                  <a:pt x="2033554" y="646907"/>
                </a:lnTo>
                <a:lnTo>
                  <a:pt x="2018505" y="647303"/>
                </a:lnTo>
                <a:lnTo>
                  <a:pt x="2014544" y="647700"/>
                </a:lnTo>
                <a:lnTo>
                  <a:pt x="2008208" y="647303"/>
                </a:lnTo>
                <a:lnTo>
                  <a:pt x="2002617" y="647117"/>
                </a:lnTo>
                <a:lnTo>
                  <a:pt x="1994743" y="646510"/>
                </a:lnTo>
                <a:lnTo>
                  <a:pt x="1984842" y="645716"/>
                </a:lnTo>
                <a:lnTo>
                  <a:pt x="1996327" y="646907"/>
                </a:lnTo>
                <a:lnTo>
                  <a:pt x="2002617" y="647117"/>
                </a:lnTo>
                <a:lnTo>
                  <a:pt x="2005039" y="647303"/>
                </a:lnTo>
                <a:lnTo>
                  <a:pt x="1994347" y="687785"/>
                </a:lnTo>
                <a:lnTo>
                  <a:pt x="1970189" y="747713"/>
                </a:lnTo>
                <a:lnTo>
                  <a:pt x="1879497" y="724297"/>
                </a:lnTo>
                <a:lnTo>
                  <a:pt x="1886230" y="662385"/>
                </a:lnTo>
                <a:lnTo>
                  <a:pt x="1896923" y="621507"/>
                </a:lnTo>
                <a:lnTo>
                  <a:pt x="1904447" y="625078"/>
                </a:lnTo>
                <a:lnTo>
                  <a:pt x="1893754" y="619919"/>
                </a:lnTo>
                <a:lnTo>
                  <a:pt x="1883061" y="614363"/>
                </a:lnTo>
                <a:lnTo>
                  <a:pt x="1874745" y="609997"/>
                </a:lnTo>
                <a:lnTo>
                  <a:pt x="1860884" y="601663"/>
                </a:lnTo>
                <a:lnTo>
                  <a:pt x="1854151" y="596900"/>
                </a:lnTo>
                <a:lnTo>
                  <a:pt x="1847419" y="592535"/>
                </a:lnTo>
                <a:lnTo>
                  <a:pt x="1846627" y="592138"/>
                </a:lnTo>
                <a:lnTo>
                  <a:pt x="1840290" y="586978"/>
                </a:lnTo>
                <a:lnTo>
                  <a:pt x="1834350" y="581819"/>
                </a:lnTo>
                <a:lnTo>
                  <a:pt x="1822469" y="571103"/>
                </a:lnTo>
                <a:lnTo>
                  <a:pt x="1815736" y="564356"/>
                </a:lnTo>
                <a:lnTo>
                  <a:pt x="1809516" y="557841"/>
                </a:lnTo>
                <a:lnTo>
                  <a:pt x="1805439" y="553244"/>
                </a:lnTo>
                <a:lnTo>
                  <a:pt x="1799103" y="545703"/>
                </a:lnTo>
                <a:lnTo>
                  <a:pt x="1807023" y="555228"/>
                </a:lnTo>
                <a:lnTo>
                  <a:pt x="1809516" y="557841"/>
                </a:lnTo>
                <a:lnTo>
                  <a:pt x="1811776" y="560388"/>
                </a:lnTo>
                <a:lnTo>
                  <a:pt x="1779697" y="579438"/>
                </a:lnTo>
                <a:lnTo>
                  <a:pt x="1720292" y="604044"/>
                </a:lnTo>
                <a:lnTo>
                  <a:pt x="1673164" y="523875"/>
                </a:lnTo>
                <a:lnTo>
                  <a:pt x="1721480" y="484585"/>
                </a:lnTo>
                <a:lnTo>
                  <a:pt x="1752767" y="465931"/>
                </a:lnTo>
                <a:lnTo>
                  <a:pt x="1748410" y="452835"/>
                </a:lnTo>
                <a:lnTo>
                  <a:pt x="1744450" y="439341"/>
                </a:lnTo>
                <a:lnTo>
                  <a:pt x="1741282" y="425847"/>
                </a:lnTo>
                <a:lnTo>
                  <a:pt x="1738510" y="412353"/>
                </a:lnTo>
                <a:lnTo>
                  <a:pt x="1736530" y="398860"/>
                </a:lnTo>
                <a:lnTo>
                  <a:pt x="1735737" y="385366"/>
                </a:lnTo>
                <a:lnTo>
                  <a:pt x="1734945" y="371475"/>
                </a:lnTo>
                <a:lnTo>
                  <a:pt x="1735341" y="357981"/>
                </a:lnTo>
                <a:lnTo>
                  <a:pt x="1704451" y="350441"/>
                </a:lnTo>
                <a:lnTo>
                  <a:pt x="1644650" y="325438"/>
                </a:lnTo>
                <a:lnTo>
                  <a:pt x="1668412" y="235347"/>
                </a:lnTo>
                <a:lnTo>
                  <a:pt x="1730193" y="242094"/>
                </a:lnTo>
                <a:lnTo>
                  <a:pt x="1760687" y="250031"/>
                </a:lnTo>
                <a:lnTo>
                  <a:pt x="1766628" y="237331"/>
                </a:lnTo>
                <a:lnTo>
                  <a:pt x="1773361" y="225028"/>
                </a:lnTo>
                <a:lnTo>
                  <a:pt x="1781281" y="213519"/>
                </a:lnTo>
                <a:lnTo>
                  <a:pt x="1789202" y="201613"/>
                </a:lnTo>
                <a:lnTo>
                  <a:pt x="1797915" y="190500"/>
                </a:lnTo>
                <a:lnTo>
                  <a:pt x="1807023" y="179784"/>
                </a:lnTo>
                <a:lnTo>
                  <a:pt x="1816924" y="169069"/>
                </a:lnTo>
                <a:lnTo>
                  <a:pt x="1827221" y="159544"/>
                </a:lnTo>
                <a:lnTo>
                  <a:pt x="1812964" y="135334"/>
                </a:lnTo>
                <a:lnTo>
                  <a:pt x="1788410" y="75406"/>
                </a:lnTo>
                <a:lnTo>
                  <a:pt x="1868804" y="27781"/>
                </a:lnTo>
                <a:lnTo>
                  <a:pt x="1907219" y="76994"/>
                </a:lnTo>
                <a:lnTo>
                  <a:pt x="1923061" y="102791"/>
                </a:lnTo>
                <a:lnTo>
                  <a:pt x="1917516" y="105172"/>
                </a:lnTo>
                <a:lnTo>
                  <a:pt x="1912368" y="107156"/>
                </a:lnTo>
                <a:lnTo>
                  <a:pt x="1924249" y="102791"/>
                </a:lnTo>
                <a:lnTo>
                  <a:pt x="1935734" y="99219"/>
                </a:lnTo>
                <a:lnTo>
                  <a:pt x="1945239" y="96044"/>
                </a:lnTo>
                <a:lnTo>
                  <a:pt x="1961080" y="92869"/>
                </a:lnTo>
                <a:lnTo>
                  <a:pt x="1969001" y="91281"/>
                </a:lnTo>
                <a:lnTo>
                  <a:pt x="1977317" y="89694"/>
                </a:lnTo>
                <a:lnTo>
                  <a:pt x="1979297" y="89694"/>
                </a:lnTo>
                <a:lnTo>
                  <a:pt x="1994347" y="88106"/>
                </a:lnTo>
                <a:lnTo>
                  <a:pt x="2009792" y="87709"/>
                </a:lnTo>
                <a:lnTo>
                  <a:pt x="2013752" y="87709"/>
                </a:lnTo>
                <a:lnTo>
                  <a:pt x="2019693" y="87709"/>
                </a:lnTo>
                <a:lnTo>
                  <a:pt x="2031970" y="88503"/>
                </a:lnTo>
                <a:lnTo>
                  <a:pt x="2043455" y="89297"/>
                </a:lnTo>
                <a:lnTo>
                  <a:pt x="2034346" y="88503"/>
                </a:lnTo>
                <a:lnTo>
                  <a:pt x="2038306" y="72628"/>
                </a:lnTo>
                <a:lnTo>
                  <a:pt x="206602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57" name="KSO_Shape"/>
          <p:cNvSpPr/>
          <p:nvPr/>
        </p:nvSpPr>
        <p:spPr>
          <a:xfrm>
            <a:off x="4752261" y="3675634"/>
            <a:ext cx="480292" cy="480292"/>
          </a:xfrm>
          <a:custGeom>
            <a:avLst/>
            <a:gdLst>
              <a:gd name="connsiteX0" fmla="*/ 1063385 w 1944000"/>
              <a:gd name="connsiteY0" fmla="*/ 1082014 h 1944000"/>
              <a:gd name="connsiteX1" fmla="*/ 1093900 w 1944000"/>
              <a:gd name="connsiteY1" fmla="*/ 1089952 h 1944000"/>
              <a:gd name="connsiteX2" fmla="*/ 1121871 w 1944000"/>
              <a:gd name="connsiteY2" fmla="*/ 1097572 h 1944000"/>
              <a:gd name="connsiteX3" fmla="*/ 1146982 w 1944000"/>
              <a:gd name="connsiteY3" fmla="*/ 1104557 h 1944000"/>
              <a:gd name="connsiteX4" fmla="*/ 1169550 w 1944000"/>
              <a:gd name="connsiteY4" fmla="*/ 1111542 h 1944000"/>
              <a:gd name="connsiteX5" fmla="*/ 1188940 w 1944000"/>
              <a:gd name="connsiteY5" fmla="*/ 1118209 h 1944000"/>
              <a:gd name="connsiteX6" fmla="*/ 1205469 w 1944000"/>
              <a:gd name="connsiteY6" fmla="*/ 1124559 h 1944000"/>
              <a:gd name="connsiteX7" fmla="*/ 1212779 w 1944000"/>
              <a:gd name="connsiteY7" fmla="*/ 1127734 h 1944000"/>
              <a:gd name="connsiteX8" fmla="*/ 1219137 w 1944000"/>
              <a:gd name="connsiteY8" fmla="*/ 1130592 h 1944000"/>
              <a:gd name="connsiteX9" fmla="*/ 1225176 w 1944000"/>
              <a:gd name="connsiteY9" fmla="*/ 1133449 h 1944000"/>
              <a:gd name="connsiteX10" fmla="*/ 1230262 w 1944000"/>
              <a:gd name="connsiteY10" fmla="*/ 1136307 h 1944000"/>
              <a:gd name="connsiteX11" fmla="*/ 1238526 w 1944000"/>
              <a:gd name="connsiteY11" fmla="*/ 1141704 h 1944000"/>
              <a:gd name="connsiteX12" fmla="*/ 1245837 w 1944000"/>
              <a:gd name="connsiteY12" fmla="*/ 1146784 h 1944000"/>
              <a:gd name="connsiteX13" fmla="*/ 1253148 w 1944000"/>
              <a:gd name="connsiteY13" fmla="*/ 1152499 h 1944000"/>
              <a:gd name="connsiteX14" fmla="*/ 1259823 w 1944000"/>
              <a:gd name="connsiteY14" fmla="*/ 1158532 h 1944000"/>
              <a:gd name="connsiteX15" fmla="*/ 1265862 w 1944000"/>
              <a:gd name="connsiteY15" fmla="*/ 1164564 h 1944000"/>
              <a:gd name="connsiteX16" fmla="*/ 1271266 w 1944000"/>
              <a:gd name="connsiteY16" fmla="*/ 1170914 h 1944000"/>
              <a:gd name="connsiteX17" fmla="*/ 1276351 w 1944000"/>
              <a:gd name="connsiteY17" fmla="*/ 1177582 h 1944000"/>
              <a:gd name="connsiteX18" fmla="*/ 1280801 w 1944000"/>
              <a:gd name="connsiteY18" fmla="*/ 1184567 h 1944000"/>
              <a:gd name="connsiteX19" fmla="*/ 1284934 w 1944000"/>
              <a:gd name="connsiteY19" fmla="*/ 1191234 h 1944000"/>
              <a:gd name="connsiteX20" fmla="*/ 1288112 w 1944000"/>
              <a:gd name="connsiteY20" fmla="*/ 1198537 h 1944000"/>
              <a:gd name="connsiteX21" fmla="*/ 1291291 w 1944000"/>
              <a:gd name="connsiteY21" fmla="*/ 1206157 h 1944000"/>
              <a:gd name="connsiteX22" fmla="*/ 1293516 w 1944000"/>
              <a:gd name="connsiteY22" fmla="*/ 1214094 h 1944000"/>
              <a:gd name="connsiteX23" fmla="*/ 1295423 w 1944000"/>
              <a:gd name="connsiteY23" fmla="*/ 1222032 h 1944000"/>
              <a:gd name="connsiteX24" fmla="*/ 1296694 w 1944000"/>
              <a:gd name="connsiteY24" fmla="*/ 1230287 h 1944000"/>
              <a:gd name="connsiteX25" fmla="*/ 1297330 w 1944000"/>
              <a:gd name="connsiteY25" fmla="*/ 1238859 h 1944000"/>
              <a:gd name="connsiteX26" fmla="*/ 1297648 w 1944000"/>
              <a:gd name="connsiteY26" fmla="*/ 1247432 h 1944000"/>
              <a:gd name="connsiteX27" fmla="*/ 1297330 w 1944000"/>
              <a:gd name="connsiteY27" fmla="*/ 1257275 h 1944000"/>
              <a:gd name="connsiteX28" fmla="*/ 1296377 w 1944000"/>
              <a:gd name="connsiteY28" fmla="*/ 1266800 h 1944000"/>
              <a:gd name="connsiteX29" fmla="*/ 1295105 w 1944000"/>
              <a:gd name="connsiteY29" fmla="*/ 1276007 h 1944000"/>
              <a:gd name="connsiteX30" fmla="*/ 1292880 w 1944000"/>
              <a:gd name="connsiteY30" fmla="*/ 1285215 h 1944000"/>
              <a:gd name="connsiteX31" fmla="*/ 1290019 w 1944000"/>
              <a:gd name="connsiteY31" fmla="*/ 1294422 h 1944000"/>
              <a:gd name="connsiteX32" fmla="*/ 1286841 w 1944000"/>
              <a:gd name="connsiteY32" fmla="*/ 1303312 h 1944000"/>
              <a:gd name="connsiteX33" fmla="*/ 1283344 w 1944000"/>
              <a:gd name="connsiteY33" fmla="*/ 1312202 h 1944000"/>
              <a:gd name="connsiteX34" fmla="*/ 1278576 w 1944000"/>
              <a:gd name="connsiteY34" fmla="*/ 1320775 h 1944000"/>
              <a:gd name="connsiteX35" fmla="*/ 1273808 w 1944000"/>
              <a:gd name="connsiteY35" fmla="*/ 1329347 h 1944000"/>
              <a:gd name="connsiteX36" fmla="*/ 1267769 w 1944000"/>
              <a:gd name="connsiteY36" fmla="*/ 1337602 h 1944000"/>
              <a:gd name="connsiteX37" fmla="*/ 1261412 w 1944000"/>
              <a:gd name="connsiteY37" fmla="*/ 1345857 h 1944000"/>
              <a:gd name="connsiteX38" fmla="*/ 1254737 w 1944000"/>
              <a:gd name="connsiteY38" fmla="*/ 1353795 h 1944000"/>
              <a:gd name="connsiteX39" fmla="*/ 1247426 w 1944000"/>
              <a:gd name="connsiteY39" fmla="*/ 1361732 h 1944000"/>
              <a:gd name="connsiteX40" fmla="*/ 1239162 w 1944000"/>
              <a:gd name="connsiteY40" fmla="*/ 1369670 h 1944000"/>
              <a:gd name="connsiteX41" fmla="*/ 1230580 w 1944000"/>
              <a:gd name="connsiteY41" fmla="*/ 1376655 h 1944000"/>
              <a:gd name="connsiteX42" fmla="*/ 1221362 w 1944000"/>
              <a:gd name="connsiteY42" fmla="*/ 1384275 h 1944000"/>
              <a:gd name="connsiteX43" fmla="*/ 1214051 w 1944000"/>
              <a:gd name="connsiteY43" fmla="*/ 1389672 h 1944000"/>
              <a:gd name="connsiteX44" fmla="*/ 1206422 w 1944000"/>
              <a:gd name="connsiteY44" fmla="*/ 1394435 h 1944000"/>
              <a:gd name="connsiteX45" fmla="*/ 1198476 w 1944000"/>
              <a:gd name="connsiteY45" fmla="*/ 1399515 h 1944000"/>
              <a:gd name="connsiteX46" fmla="*/ 1190211 w 1944000"/>
              <a:gd name="connsiteY46" fmla="*/ 1403960 h 1944000"/>
              <a:gd name="connsiteX47" fmla="*/ 1181311 w 1944000"/>
              <a:gd name="connsiteY47" fmla="*/ 1408087 h 1944000"/>
              <a:gd name="connsiteX48" fmla="*/ 1172411 w 1944000"/>
              <a:gd name="connsiteY48" fmla="*/ 1411897 h 1944000"/>
              <a:gd name="connsiteX49" fmla="*/ 1163193 w 1944000"/>
              <a:gd name="connsiteY49" fmla="*/ 1416025 h 1944000"/>
              <a:gd name="connsiteX50" fmla="*/ 1153340 w 1944000"/>
              <a:gd name="connsiteY50" fmla="*/ 1419517 h 1944000"/>
              <a:gd name="connsiteX51" fmla="*/ 1143486 w 1944000"/>
              <a:gd name="connsiteY51" fmla="*/ 1422692 h 1944000"/>
              <a:gd name="connsiteX52" fmla="*/ 1132997 w 1944000"/>
              <a:gd name="connsiteY52" fmla="*/ 1425867 h 1944000"/>
              <a:gd name="connsiteX53" fmla="*/ 1122189 w 1944000"/>
              <a:gd name="connsiteY53" fmla="*/ 1428407 h 1944000"/>
              <a:gd name="connsiteX54" fmla="*/ 1111064 w 1944000"/>
              <a:gd name="connsiteY54" fmla="*/ 1431265 h 1944000"/>
              <a:gd name="connsiteX55" fmla="*/ 1099621 w 1944000"/>
              <a:gd name="connsiteY55" fmla="*/ 1433487 h 1944000"/>
              <a:gd name="connsiteX56" fmla="*/ 1087860 w 1944000"/>
              <a:gd name="connsiteY56" fmla="*/ 1435392 h 1944000"/>
              <a:gd name="connsiteX57" fmla="*/ 1075782 w 1944000"/>
              <a:gd name="connsiteY57" fmla="*/ 1436980 h 1944000"/>
              <a:gd name="connsiteX58" fmla="*/ 1063385 w 1944000"/>
              <a:gd name="connsiteY58" fmla="*/ 1438567 h 1944000"/>
              <a:gd name="connsiteX59" fmla="*/ 880616 w 1944000"/>
              <a:gd name="connsiteY59" fmla="*/ 505752 h 1944000"/>
              <a:gd name="connsiteX60" fmla="*/ 880616 w 1944000"/>
              <a:gd name="connsiteY60" fmla="*/ 814362 h 1944000"/>
              <a:gd name="connsiteX61" fmla="*/ 847241 w 1944000"/>
              <a:gd name="connsiteY61" fmla="*/ 805789 h 1944000"/>
              <a:gd name="connsiteX62" fmla="*/ 820223 w 1944000"/>
              <a:gd name="connsiteY62" fmla="*/ 798804 h 1944000"/>
              <a:gd name="connsiteX63" fmla="*/ 799879 w 1944000"/>
              <a:gd name="connsiteY63" fmla="*/ 793089 h 1944000"/>
              <a:gd name="connsiteX64" fmla="*/ 785894 w 1944000"/>
              <a:gd name="connsiteY64" fmla="*/ 788327 h 1944000"/>
              <a:gd name="connsiteX65" fmla="*/ 771590 w 1944000"/>
              <a:gd name="connsiteY65" fmla="*/ 782929 h 1944000"/>
              <a:gd name="connsiteX66" fmla="*/ 757922 w 1944000"/>
              <a:gd name="connsiteY66" fmla="*/ 776897 h 1944000"/>
              <a:gd name="connsiteX67" fmla="*/ 745843 w 1944000"/>
              <a:gd name="connsiteY67" fmla="*/ 770229 h 1944000"/>
              <a:gd name="connsiteX68" fmla="*/ 739804 w 1944000"/>
              <a:gd name="connsiteY68" fmla="*/ 767054 h 1944000"/>
              <a:gd name="connsiteX69" fmla="*/ 734400 w 1944000"/>
              <a:gd name="connsiteY69" fmla="*/ 763879 h 1944000"/>
              <a:gd name="connsiteX70" fmla="*/ 728679 w 1944000"/>
              <a:gd name="connsiteY70" fmla="*/ 760069 h 1944000"/>
              <a:gd name="connsiteX71" fmla="*/ 723593 w 1944000"/>
              <a:gd name="connsiteY71" fmla="*/ 756577 h 1944000"/>
              <a:gd name="connsiteX72" fmla="*/ 718825 w 1944000"/>
              <a:gd name="connsiteY72" fmla="*/ 752767 h 1944000"/>
              <a:gd name="connsiteX73" fmla="*/ 714057 w 1944000"/>
              <a:gd name="connsiteY73" fmla="*/ 749274 h 1944000"/>
              <a:gd name="connsiteX74" fmla="*/ 709925 w 1944000"/>
              <a:gd name="connsiteY74" fmla="*/ 745464 h 1944000"/>
              <a:gd name="connsiteX75" fmla="*/ 705475 w 1944000"/>
              <a:gd name="connsiteY75" fmla="*/ 741337 h 1944000"/>
              <a:gd name="connsiteX76" fmla="*/ 701979 w 1944000"/>
              <a:gd name="connsiteY76" fmla="*/ 737209 h 1944000"/>
              <a:gd name="connsiteX77" fmla="*/ 698164 w 1944000"/>
              <a:gd name="connsiteY77" fmla="*/ 733082 h 1944000"/>
              <a:gd name="connsiteX78" fmla="*/ 694668 w 1944000"/>
              <a:gd name="connsiteY78" fmla="*/ 728954 h 1944000"/>
              <a:gd name="connsiteX79" fmla="*/ 691807 w 1944000"/>
              <a:gd name="connsiteY79" fmla="*/ 724827 h 1944000"/>
              <a:gd name="connsiteX80" fmla="*/ 688629 w 1944000"/>
              <a:gd name="connsiteY80" fmla="*/ 720699 h 1944000"/>
              <a:gd name="connsiteX81" fmla="*/ 686086 w 1944000"/>
              <a:gd name="connsiteY81" fmla="*/ 716254 h 1944000"/>
              <a:gd name="connsiteX82" fmla="*/ 683543 w 1944000"/>
              <a:gd name="connsiteY82" fmla="*/ 712127 h 1944000"/>
              <a:gd name="connsiteX83" fmla="*/ 681000 w 1944000"/>
              <a:gd name="connsiteY83" fmla="*/ 707682 h 1944000"/>
              <a:gd name="connsiteX84" fmla="*/ 679093 w 1944000"/>
              <a:gd name="connsiteY84" fmla="*/ 703237 h 1944000"/>
              <a:gd name="connsiteX85" fmla="*/ 677186 w 1944000"/>
              <a:gd name="connsiteY85" fmla="*/ 698474 h 1944000"/>
              <a:gd name="connsiteX86" fmla="*/ 675596 w 1944000"/>
              <a:gd name="connsiteY86" fmla="*/ 694347 h 1944000"/>
              <a:gd name="connsiteX87" fmla="*/ 674325 w 1944000"/>
              <a:gd name="connsiteY87" fmla="*/ 689584 h 1944000"/>
              <a:gd name="connsiteX88" fmla="*/ 673053 w 1944000"/>
              <a:gd name="connsiteY88" fmla="*/ 684822 h 1944000"/>
              <a:gd name="connsiteX89" fmla="*/ 671782 w 1944000"/>
              <a:gd name="connsiteY89" fmla="*/ 680059 h 1944000"/>
              <a:gd name="connsiteX90" fmla="*/ 671146 w 1944000"/>
              <a:gd name="connsiteY90" fmla="*/ 675297 h 1944000"/>
              <a:gd name="connsiteX91" fmla="*/ 670511 w 1944000"/>
              <a:gd name="connsiteY91" fmla="*/ 670217 h 1944000"/>
              <a:gd name="connsiteX92" fmla="*/ 670193 w 1944000"/>
              <a:gd name="connsiteY92" fmla="*/ 665137 h 1944000"/>
              <a:gd name="connsiteX93" fmla="*/ 670193 w 1944000"/>
              <a:gd name="connsiteY93" fmla="*/ 660374 h 1944000"/>
              <a:gd name="connsiteX94" fmla="*/ 670511 w 1944000"/>
              <a:gd name="connsiteY94" fmla="*/ 652437 h 1944000"/>
              <a:gd name="connsiteX95" fmla="*/ 671146 w 1944000"/>
              <a:gd name="connsiteY95" fmla="*/ 644499 h 1944000"/>
              <a:gd name="connsiteX96" fmla="*/ 672736 w 1944000"/>
              <a:gd name="connsiteY96" fmla="*/ 636879 h 1944000"/>
              <a:gd name="connsiteX97" fmla="*/ 674643 w 1944000"/>
              <a:gd name="connsiteY97" fmla="*/ 629259 h 1944000"/>
              <a:gd name="connsiteX98" fmla="*/ 676868 w 1944000"/>
              <a:gd name="connsiteY98" fmla="*/ 622274 h 1944000"/>
              <a:gd name="connsiteX99" fmla="*/ 679728 w 1944000"/>
              <a:gd name="connsiteY99" fmla="*/ 614972 h 1944000"/>
              <a:gd name="connsiteX100" fmla="*/ 683225 w 1944000"/>
              <a:gd name="connsiteY100" fmla="*/ 607669 h 1944000"/>
              <a:gd name="connsiteX101" fmla="*/ 687039 w 1944000"/>
              <a:gd name="connsiteY101" fmla="*/ 600684 h 1944000"/>
              <a:gd name="connsiteX102" fmla="*/ 691807 w 1944000"/>
              <a:gd name="connsiteY102" fmla="*/ 593699 h 1944000"/>
              <a:gd name="connsiteX103" fmla="*/ 696575 w 1944000"/>
              <a:gd name="connsiteY103" fmla="*/ 587349 h 1944000"/>
              <a:gd name="connsiteX104" fmla="*/ 702297 w 1944000"/>
              <a:gd name="connsiteY104" fmla="*/ 580682 h 1944000"/>
              <a:gd name="connsiteX105" fmla="*/ 708336 w 1944000"/>
              <a:gd name="connsiteY105" fmla="*/ 574014 h 1944000"/>
              <a:gd name="connsiteX106" fmla="*/ 714693 w 1944000"/>
              <a:gd name="connsiteY106" fmla="*/ 567664 h 1944000"/>
              <a:gd name="connsiteX107" fmla="*/ 722004 w 1944000"/>
              <a:gd name="connsiteY107" fmla="*/ 561632 h 1944000"/>
              <a:gd name="connsiteX108" fmla="*/ 729632 w 1944000"/>
              <a:gd name="connsiteY108" fmla="*/ 555282 h 1944000"/>
              <a:gd name="connsiteX109" fmla="*/ 737897 w 1944000"/>
              <a:gd name="connsiteY109" fmla="*/ 549249 h 1944000"/>
              <a:gd name="connsiteX110" fmla="*/ 743936 w 1944000"/>
              <a:gd name="connsiteY110" fmla="*/ 545122 h 1944000"/>
              <a:gd name="connsiteX111" fmla="*/ 750293 w 1944000"/>
              <a:gd name="connsiteY111" fmla="*/ 540994 h 1944000"/>
              <a:gd name="connsiteX112" fmla="*/ 757286 w 1944000"/>
              <a:gd name="connsiteY112" fmla="*/ 537502 h 1944000"/>
              <a:gd name="connsiteX113" fmla="*/ 764597 w 1944000"/>
              <a:gd name="connsiteY113" fmla="*/ 533692 h 1944000"/>
              <a:gd name="connsiteX114" fmla="*/ 772544 w 1944000"/>
              <a:gd name="connsiteY114" fmla="*/ 530517 h 1944000"/>
              <a:gd name="connsiteX115" fmla="*/ 780490 w 1944000"/>
              <a:gd name="connsiteY115" fmla="*/ 527342 h 1944000"/>
              <a:gd name="connsiteX116" fmla="*/ 789072 w 1944000"/>
              <a:gd name="connsiteY116" fmla="*/ 524167 h 1944000"/>
              <a:gd name="connsiteX117" fmla="*/ 797654 w 1944000"/>
              <a:gd name="connsiteY117" fmla="*/ 521627 h 1944000"/>
              <a:gd name="connsiteX118" fmla="*/ 806872 w 1944000"/>
              <a:gd name="connsiteY118" fmla="*/ 519087 h 1944000"/>
              <a:gd name="connsiteX119" fmla="*/ 816408 w 1944000"/>
              <a:gd name="connsiteY119" fmla="*/ 516229 h 1944000"/>
              <a:gd name="connsiteX120" fmla="*/ 825944 w 1944000"/>
              <a:gd name="connsiteY120" fmla="*/ 514324 h 1944000"/>
              <a:gd name="connsiteX121" fmla="*/ 836116 w 1944000"/>
              <a:gd name="connsiteY121" fmla="*/ 512102 h 1944000"/>
              <a:gd name="connsiteX122" fmla="*/ 846923 w 1944000"/>
              <a:gd name="connsiteY122" fmla="*/ 510514 h 1944000"/>
              <a:gd name="connsiteX123" fmla="*/ 858048 w 1944000"/>
              <a:gd name="connsiteY123" fmla="*/ 508927 h 1944000"/>
              <a:gd name="connsiteX124" fmla="*/ 869173 w 1944000"/>
              <a:gd name="connsiteY124" fmla="*/ 507022 h 1944000"/>
              <a:gd name="connsiteX125" fmla="*/ 880616 w 1944000"/>
              <a:gd name="connsiteY125" fmla="*/ 217144 h 1944000"/>
              <a:gd name="connsiteX126" fmla="*/ 880616 w 1944000"/>
              <a:gd name="connsiteY126" fmla="*/ 333984 h 1944000"/>
              <a:gd name="connsiteX127" fmla="*/ 863451 w 1944000"/>
              <a:gd name="connsiteY127" fmla="*/ 335254 h 1944000"/>
              <a:gd name="connsiteX128" fmla="*/ 846287 w 1944000"/>
              <a:gd name="connsiteY128" fmla="*/ 337159 h 1944000"/>
              <a:gd name="connsiteX129" fmla="*/ 829440 w 1944000"/>
              <a:gd name="connsiteY129" fmla="*/ 339382 h 1944000"/>
              <a:gd name="connsiteX130" fmla="*/ 812912 w 1944000"/>
              <a:gd name="connsiteY130" fmla="*/ 341922 h 1944000"/>
              <a:gd name="connsiteX131" fmla="*/ 796701 w 1944000"/>
              <a:gd name="connsiteY131" fmla="*/ 344779 h 1944000"/>
              <a:gd name="connsiteX132" fmla="*/ 780490 w 1944000"/>
              <a:gd name="connsiteY132" fmla="*/ 347954 h 1944000"/>
              <a:gd name="connsiteX133" fmla="*/ 764279 w 1944000"/>
              <a:gd name="connsiteY133" fmla="*/ 351764 h 1944000"/>
              <a:gd name="connsiteX134" fmla="*/ 748386 w 1944000"/>
              <a:gd name="connsiteY134" fmla="*/ 355892 h 1944000"/>
              <a:gd name="connsiteX135" fmla="*/ 726136 w 1944000"/>
              <a:gd name="connsiteY135" fmla="*/ 362242 h 1944000"/>
              <a:gd name="connsiteX136" fmla="*/ 704839 w 1944000"/>
              <a:gd name="connsiteY136" fmla="*/ 368909 h 1944000"/>
              <a:gd name="connsiteX137" fmla="*/ 684814 w 1944000"/>
              <a:gd name="connsiteY137" fmla="*/ 375894 h 1944000"/>
              <a:gd name="connsiteX138" fmla="*/ 666061 w 1944000"/>
              <a:gd name="connsiteY138" fmla="*/ 383197 h 1944000"/>
              <a:gd name="connsiteX139" fmla="*/ 657160 w 1944000"/>
              <a:gd name="connsiteY139" fmla="*/ 387324 h 1944000"/>
              <a:gd name="connsiteX140" fmla="*/ 648260 w 1944000"/>
              <a:gd name="connsiteY140" fmla="*/ 391134 h 1944000"/>
              <a:gd name="connsiteX141" fmla="*/ 639996 w 1944000"/>
              <a:gd name="connsiteY141" fmla="*/ 395262 h 1944000"/>
              <a:gd name="connsiteX142" fmla="*/ 632050 w 1944000"/>
              <a:gd name="connsiteY142" fmla="*/ 399072 h 1944000"/>
              <a:gd name="connsiteX143" fmla="*/ 624103 w 1944000"/>
              <a:gd name="connsiteY143" fmla="*/ 403517 h 1944000"/>
              <a:gd name="connsiteX144" fmla="*/ 616792 w 1944000"/>
              <a:gd name="connsiteY144" fmla="*/ 407644 h 1944000"/>
              <a:gd name="connsiteX145" fmla="*/ 609481 w 1944000"/>
              <a:gd name="connsiteY145" fmla="*/ 412089 h 1944000"/>
              <a:gd name="connsiteX146" fmla="*/ 602806 w 1944000"/>
              <a:gd name="connsiteY146" fmla="*/ 416534 h 1944000"/>
              <a:gd name="connsiteX147" fmla="*/ 593906 w 1944000"/>
              <a:gd name="connsiteY147" fmla="*/ 422567 h 1944000"/>
              <a:gd name="connsiteX148" fmla="*/ 585642 w 1944000"/>
              <a:gd name="connsiteY148" fmla="*/ 428282 h 1944000"/>
              <a:gd name="connsiteX149" fmla="*/ 577060 w 1944000"/>
              <a:gd name="connsiteY149" fmla="*/ 434632 h 1944000"/>
              <a:gd name="connsiteX150" fmla="*/ 569113 w 1944000"/>
              <a:gd name="connsiteY150" fmla="*/ 440982 h 1944000"/>
              <a:gd name="connsiteX151" fmla="*/ 561167 w 1944000"/>
              <a:gd name="connsiteY151" fmla="*/ 447967 h 1944000"/>
              <a:gd name="connsiteX152" fmla="*/ 553538 w 1944000"/>
              <a:gd name="connsiteY152" fmla="*/ 454317 h 1944000"/>
              <a:gd name="connsiteX153" fmla="*/ 545910 w 1944000"/>
              <a:gd name="connsiteY153" fmla="*/ 461302 h 1944000"/>
              <a:gd name="connsiteX154" fmla="*/ 538917 w 1944000"/>
              <a:gd name="connsiteY154" fmla="*/ 468604 h 1944000"/>
              <a:gd name="connsiteX155" fmla="*/ 532241 w 1944000"/>
              <a:gd name="connsiteY155" fmla="*/ 475907 h 1944000"/>
              <a:gd name="connsiteX156" fmla="*/ 525249 w 1944000"/>
              <a:gd name="connsiteY156" fmla="*/ 483527 h 1944000"/>
              <a:gd name="connsiteX157" fmla="*/ 518891 w 1944000"/>
              <a:gd name="connsiteY157" fmla="*/ 491464 h 1944000"/>
              <a:gd name="connsiteX158" fmla="*/ 512534 w 1944000"/>
              <a:gd name="connsiteY158" fmla="*/ 499402 h 1944000"/>
              <a:gd name="connsiteX159" fmla="*/ 506813 w 1944000"/>
              <a:gd name="connsiteY159" fmla="*/ 507022 h 1944000"/>
              <a:gd name="connsiteX160" fmla="*/ 501091 w 1944000"/>
              <a:gd name="connsiteY160" fmla="*/ 515277 h 1944000"/>
              <a:gd name="connsiteX161" fmla="*/ 495370 w 1944000"/>
              <a:gd name="connsiteY161" fmla="*/ 523849 h 1944000"/>
              <a:gd name="connsiteX162" fmla="*/ 490284 w 1944000"/>
              <a:gd name="connsiteY162" fmla="*/ 532422 h 1944000"/>
              <a:gd name="connsiteX163" fmla="*/ 485198 w 1944000"/>
              <a:gd name="connsiteY163" fmla="*/ 541312 h 1944000"/>
              <a:gd name="connsiteX164" fmla="*/ 480430 w 1944000"/>
              <a:gd name="connsiteY164" fmla="*/ 550202 h 1944000"/>
              <a:gd name="connsiteX165" fmla="*/ 475980 w 1944000"/>
              <a:gd name="connsiteY165" fmla="*/ 559092 h 1944000"/>
              <a:gd name="connsiteX166" fmla="*/ 472166 w 1944000"/>
              <a:gd name="connsiteY166" fmla="*/ 568299 h 1944000"/>
              <a:gd name="connsiteX167" fmla="*/ 468352 w 1944000"/>
              <a:gd name="connsiteY167" fmla="*/ 577507 h 1944000"/>
              <a:gd name="connsiteX168" fmla="*/ 464855 w 1944000"/>
              <a:gd name="connsiteY168" fmla="*/ 586714 h 1944000"/>
              <a:gd name="connsiteX169" fmla="*/ 461994 w 1944000"/>
              <a:gd name="connsiteY169" fmla="*/ 596239 h 1944000"/>
              <a:gd name="connsiteX170" fmla="*/ 459134 w 1944000"/>
              <a:gd name="connsiteY170" fmla="*/ 605764 h 1944000"/>
              <a:gd name="connsiteX171" fmla="*/ 456591 w 1944000"/>
              <a:gd name="connsiteY171" fmla="*/ 615289 h 1944000"/>
              <a:gd name="connsiteX172" fmla="*/ 454684 w 1944000"/>
              <a:gd name="connsiteY172" fmla="*/ 624814 h 1944000"/>
              <a:gd name="connsiteX173" fmla="*/ 453094 w 1944000"/>
              <a:gd name="connsiteY173" fmla="*/ 634657 h 1944000"/>
              <a:gd name="connsiteX174" fmla="*/ 451187 w 1944000"/>
              <a:gd name="connsiteY174" fmla="*/ 644182 h 1944000"/>
              <a:gd name="connsiteX175" fmla="*/ 450234 w 1944000"/>
              <a:gd name="connsiteY175" fmla="*/ 654024 h 1944000"/>
              <a:gd name="connsiteX176" fmla="*/ 449280 w 1944000"/>
              <a:gd name="connsiteY176" fmla="*/ 664184 h 1944000"/>
              <a:gd name="connsiteX177" fmla="*/ 448962 w 1944000"/>
              <a:gd name="connsiteY177" fmla="*/ 674344 h 1944000"/>
              <a:gd name="connsiteX178" fmla="*/ 448644 w 1944000"/>
              <a:gd name="connsiteY178" fmla="*/ 684822 h 1944000"/>
              <a:gd name="connsiteX179" fmla="*/ 448962 w 1944000"/>
              <a:gd name="connsiteY179" fmla="*/ 695934 h 1944000"/>
              <a:gd name="connsiteX180" fmla="*/ 449598 w 1944000"/>
              <a:gd name="connsiteY180" fmla="*/ 706729 h 1944000"/>
              <a:gd name="connsiteX181" fmla="*/ 450552 w 1944000"/>
              <a:gd name="connsiteY181" fmla="*/ 717842 h 1944000"/>
              <a:gd name="connsiteX182" fmla="*/ 452141 w 1944000"/>
              <a:gd name="connsiteY182" fmla="*/ 728637 h 1944000"/>
              <a:gd name="connsiteX183" fmla="*/ 453730 w 1944000"/>
              <a:gd name="connsiteY183" fmla="*/ 739432 h 1944000"/>
              <a:gd name="connsiteX184" fmla="*/ 455955 w 1944000"/>
              <a:gd name="connsiteY184" fmla="*/ 749909 h 1944000"/>
              <a:gd name="connsiteX185" fmla="*/ 458180 w 1944000"/>
              <a:gd name="connsiteY185" fmla="*/ 760387 h 1944000"/>
              <a:gd name="connsiteX186" fmla="*/ 461359 w 1944000"/>
              <a:gd name="connsiteY186" fmla="*/ 770547 h 1944000"/>
              <a:gd name="connsiteX187" fmla="*/ 464537 w 1944000"/>
              <a:gd name="connsiteY187" fmla="*/ 781024 h 1944000"/>
              <a:gd name="connsiteX188" fmla="*/ 468352 w 1944000"/>
              <a:gd name="connsiteY188" fmla="*/ 791184 h 1944000"/>
              <a:gd name="connsiteX189" fmla="*/ 472484 w 1944000"/>
              <a:gd name="connsiteY189" fmla="*/ 801027 h 1944000"/>
              <a:gd name="connsiteX190" fmla="*/ 476934 w 1944000"/>
              <a:gd name="connsiteY190" fmla="*/ 810869 h 1944000"/>
              <a:gd name="connsiteX191" fmla="*/ 482020 w 1944000"/>
              <a:gd name="connsiteY191" fmla="*/ 820712 h 1944000"/>
              <a:gd name="connsiteX192" fmla="*/ 487423 w 1944000"/>
              <a:gd name="connsiteY192" fmla="*/ 830237 h 1944000"/>
              <a:gd name="connsiteX193" fmla="*/ 492827 w 1944000"/>
              <a:gd name="connsiteY193" fmla="*/ 839762 h 1944000"/>
              <a:gd name="connsiteX194" fmla="*/ 498866 w 1944000"/>
              <a:gd name="connsiteY194" fmla="*/ 848969 h 1944000"/>
              <a:gd name="connsiteX195" fmla="*/ 505541 w 1944000"/>
              <a:gd name="connsiteY195" fmla="*/ 858177 h 1944000"/>
              <a:gd name="connsiteX196" fmla="*/ 512216 w 1944000"/>
              <a:gd name="connsiteY196" fmla="*/ 867067 h 1944000"/>
              <a:gd name="connsiteX197" fmla="*/ 519527 w 1944000"/>
              <a:gd name="connsiteY197" fmla="*/ 875957 h 1944000"/>
              <a:gd name="connsiteX198" fmla="*/ 527156 w 1944000"/>
              <a:gd name="connsiteY198" fmla="*/ 884212 h 1944000"/>
              <a:gd name="connsiteX199" fmla="*/ 535102 w 1944000"/>
              <a:gd name="connsiteY199" fmla="*/ 892467 h 1944000"/>
              <a:gd name="connsiteX200" fmla="*/ 543367 w 1944000"/>
              <a:gd name="connsiteY200" fmla="*/ 900404 h 1944000"/>
              <a:gd name="connsiteX201" fmla="*/ 551949 w 1944000"/>
              <a:gd name="connsiteY201" fmla="*/ 908024 h 1944000"/>
              <a:gd name="connsiteX202" fmla="*/ 561167 w 1944000"/>
              <a:gd name="connsiteY202" fmla="*/ 915644 h 1944000"/>
              <a:gd name="connsiteX203" fmla="*/ 570385 w 1944000"/>
              <a:gd name="connsiteY203" fmla="*/ 922947 h 1944000"/>
              <a:gd name="connsiteX204" fmla="*/ 580238 w 1944000"/>
              <a:gd name="connsiteY204" fmla="*/ 929932 h 1944000"/>
              <a:gd name="connsiteX205" fmla="*/ 590410 w 1944000"/>
              <a:gd name="connsiteY205" fmla="*/ 936282 h 1944000"/>
              <a:gd name="connsiteX206" fmla="*/ 600899 w 1944000"/>
              <a:gd name="connsiteY206" fmla="*/ 942632 h 1944000"/>
              <a:gd name="connsiteX207" fmla="*/ 611706 w 1944000"/>
              <a:gd name="connsiteY207" fmla="*/ 948982 h 1944000"/>
              <a:gd name="connsiteX208" fmla="*/ 623149 w 1944000"/>
              <a:gd name="connsiteY208" fmla="*/ 954697 h 1944000"/>
              <a:gd name="connsiteX209" fmla="*/ 634592 w 1944000"/>
              <a:gd name="connsiteY209" fmla="*/ 960412 h 1944000"/>
              <a:gd name="connsiteX210" fmla="*/ 646671 w 1944000"/>
              <a:gd name="connsiteY210" fmla="*/ 966127 h 1944000"/>
              <a:gd name="connsiteX211" fmla="*/ 666378 w 1944000"/>
              <a:gd name="connsiteY211" fmla="*/ 974064 h 1944000"/>
              <a:gd name="connsiteX212" fmla="*/ 688629 w 1944000"/>
              <a:gd name="connsiteY212" fmla="*/ 982637 h 1944000"/>
              <a:gd name="connsiteX213" fmla="*/ 713739 w 1944000"/>
              <a:gd name="connsiteY213" fmla="*/ 991209 h 1944000"/>
              <a:gd name="connsiteX214" fmla="*/ 741711 w 1944000"/>
              <a:gd name="connsiteY214" fmla="*/ 1000099 h 1944000"/>
              <a:gd name="connsiteX215" fmla="*/ 772544 w 1944000"/>
              <a:gd name="connsiteY215" fmla="*/ 1009307 h 1944000"/>
              <a:gd name="connsiteX216" fmla="*/ 805919 w 1944000"/>
              <a:gd name="connsiteY216" fmla="*/ 1018514 h 1944000"/>
              <a:gd name="connsiteX217" fmla="*/ 841837 w 1944000"/>
              <a:gd name="connsiteY217" fmla="*/ 1028357 h 1944000"/>
              <a:gd name="connsiteX218" fmla="*/ 880616 w 1944000"/>
              <a:gd name="connsiteY218" fmla="*/ 1038199 h 1944000"/>
              <a:gd name="connsiteX219" fmla="*/ 880616 w 1944000"/>
              <a:gd name="connsiteY219" fmla="*/ 1433487 h 1944000"/>
              <a:gd name="connsiteX220" fmla="*/ 870444 w 1944000"/>
              <a:gd name="connsiteY220" fmla="*/ 1431582 h 1944000"/>
              <a:gd name="connsiteX221" fmla="*/ 860591 w 1944000"/>
              <a:gd name="connsiteY221" fmla="*/ 1429042 h 1944000"/>
              <a:gd name="connsiteX222" fmla="*/ 850737 w 1944000"/>
              <a:gd name="connsiteY222" fmla="*/ 1426820 h 1944000"/>
              <a:gd name="connsiteX223" fmla="*/ 841519 w 1944000"/>
              <a:gd name="connsiteY223" fmla="*/ 1424280 h 1944000"/>
              <a:gd name="connsiteX224" fmla="*/ 831983 w 1944000"/>
              <a:gd name="connsiteY224" fmla="*/ 1421422 h 1944000"/>
              <a:gd name="connsiteX225" fmla="*/ 823083 w 1944000"/>
              <a:gd name="connsiteY225" fmla="*/ 1418247 h 1944000"/>
              <a:gd name="connsiteX226" fmla="*/ 814183 w 1944000"/>
              <a:gd name="connsiteY226" fmla="*/ 1415072 h 1944000"/>
              <a:gd name="connsiteX227" fmla="*/ 805283 w 1944000"/>
              <a:gd name="connsiteY227" fmla="*/ 1411580 h 1944000"/>
              <a:gd name="connsiteX228" fmla="*/ 796701 w 1944000"/>
              <a:gd name="connsiteY228" fmla="*/ 1408087 h 1944000"/>
              <a:gd name="connsiteX229" fmla="*/ 788437 w 1944000"/>
              <a:gd name="connsiteY229" fmla="*/ 1404277 h 1944000"/>
              <a:gd name="connsiteX230" fmla="*/ 780490 w 1944000"/>
              <a:gd name="connsiteY230" fmla="*/ 1400150 h 1944000"/>
              <a:gd name="connsiteX231" fmla="*/ 772544 w 1944000"/>
              <a:gd name="connsiteY231" fmla="*/ 1396022 h 1944000"/>
              <a:gd name="connsiteX232" fmla="*/ 764915 w 1944000"/>
              <a:gd name="connsiteY232" fmla="*/ 1391260 h 1944000"/>
              <a:gd name="connsiteX233" fmla="*/ 757604 w 1944000"/>
              <a:gd name="connsiteY233" fmla="*/ 1386815 h 1944000"/>
              <a:gd name="connsiteX234" fmla="*/ 750293 w 1944000"/>
              <a:gd name="connsiteY234" fmla="*/ 1381735 h 1944000"/>
              <a:gd name="connsiteX235" fmla="*/ 743618 w 1944000"/>
              <a:gd name="connsiteY235" fmla="*/ 1376655 h 1944000"/>
              <a:gd name="connsiteX236" fmla="*/ 732811 w 1944000"/>
              <a:gd name="connsiteY236" fmla="*/ 1368082 h 1944000"/>
              <a:gd name="connsiteX237" fmla="*/ 722640 w 1944000"/>
              <a:gd name="connsiteY237" fmla="*/ 1359192 h 1944000"/>
              <a:gd name="connsiteX238" fmla="*/ 713104 w 1944000"/>
              <a:gd name="connsiteY238" fmla="*/ 1349985 h 1944000"/>
              <a:gd name="connsiteX239" fmla="*/ 704204 w 1944000"/>
              <a:gd name="connsiteY239" fmla="*/ 1340142 h 1944000"/>
              <a:gd name="connsiteX240" fmla="*/ 695621 w 1944000"/>
              <a:gd name="connsiteY240" fmla="*/ 1329982 h 1944000"/>
              <a:gd name="connsiteX241" fmla="*/ 687675 w 1944000"/>
              <a:gd name="connsiteY241" fmla="*/ 1319187 h 1944000"/>
              <a:gd name="connsiteX242" fmla="*/ 680046 w 1944000"/>
              <a:gd name="connsiteY242" fmla="*/ 1308075 h 1944000"/>
              <a:gd name="connsiteX243" fmla="*/ 673371 w 1944000"/>
              <a:gd name="connsiteY243" fmla="*/ 1296327 h 1944000"/>
              <a:gd name="connsiteX244" fmla="*/ 667014 w 1944000"/>
              <a:gd name="connsiteY244" fmla="*/ 1284262 h 1944000"/>
              <a:gd name="connsiteX245" fmla="*/ 660975 w 1944000"/>
              <a:gd name="connsiteY245" fmla="*/ 1271562 h 1944000"/>
              <a:gd name="connsiteX246" fmla="*/ 655889 w 1944000"/>
              <a:gd name="connsiteY246" fmla="*/ 1258862 h 1944000"/>
              <a:gd name="connsiteX247" fmla="*/ 651121 w 1944000"/>
              <a:gd name="connsiteY247" fmla="*/ 1245209 h 1944000"/>
              <a:gd name="connsiteX248" fmla="*/ 646989 w 1944000"/>
              <a:gd name="connsiteY248" fmla="*/ 1231557 h 1944000"/>
              <a:gd name="connsiteX249" fmla="*/ 642857 w 1944000"/>
              <a:gd name="connsiteY249" fmla="*/ 1217269 h 1944000"/>
              <a:gd name="connsiteX250" fmla="*/ 639996 w 1944000"/>
              <a:gd name="connsiteY250" fmla="*/ 1202664 h 1944000"/>
              <a:gd name="connsiteX251" fmla="*/ 637453 w 1944000"/>
              <a:gd name="connsiteY251" fmla="*/ 1187424 h 1944000"/>
              <a:gd name="connsiteX252" fmla="*/ 410819 w 1944000"/>
              <a:gd name="connsiteY252" fmla="*/ 1219492 h 1944000"/>
              <a:gd name="connsiteX253" fmla="*/ 413044 w 1944000"/>
              <a:gd name="connsiteY253" fmla="*/ 1231557 h 1944000"/>
              <a:gd name="connsiteX254" fmla="*/ 415587 w 1944000"/>
              <a:gd name="connsiteY254" fmla="*/ 1243304 h 1944000"/>
              <a:gd name="connsiteX255" fmla="*/ 418766 w 1944000"/>
              <a:gd name="connsiteY255" fmla="*/ 1255370 h 1944000"/>
              <a:gd name="connsiteX256" fmla="*/ 421626 w 1944000"/>
              <a:gd name="connsiteY256" fmla="*/ 1266800 h 1944000"/>
              <a:gd name="connsiteX257" fmla="*/ 424805 w 1944000"/>
              <a:gd name="connsiteY257" fmla="*/ 1278230 h 1944000"/>
              <a:gd name="connsiteX258" fmla="*/ 428619 w 1944000"/>
              <a:gd name="connsiteY258" fmla="*/ 1289660 h 1944000"/>
              <a:gd name="connsiteX259" fmla="*/ 432116 w 1944000"/>
              <a:gd name="connsiteY259" fmla="*/ 1300455 h 1944000"/>
              <a:gd name="connsiteX260" fmla="*/ 435930 w 1944000"/>
              <a:gd name="connsiteY260" fmla="*/ 1311250 h 1944000"/>
              <a:gd name="connsiteX261" fmla="*/ 440062 w 1944000"/>
              <a:gd name="connsiteY261" fmla="*/ 1321727 h 1944000"/>
              <a:gd name="connsiteX262" fmla="*/ 444512 w 1944000"/>
              <a:gd name="connsiteY262" fmla="*/ 1332205 h 1944000"/>
              <a:gd name="connsiteX263" fmla="*/ 448644 w 1944000"/>
              <a:gd name="connsiteY263" fmla="*/ 1342682 h 1944000"/>
              <a:gd name="connsiteX264" fmla="*/ 453412 w 1944000"/>
              <a:gd name="connsiteY264" fmla="*/ 1352525 h 1944000"/>
              <a:gd name="connsiteX265" fmla="*/ 458180 w 1944000"/>
              <a:gd name="connsiteY265" fmla="*/ 1362367 h 1944000"/>
              <a:gd name="connsiteX266" fmla="*/ 463266 w 1944000"/>
              <a:gd name="connsiteY266" fmla="*/ 1372210 h 1944000"/>
              <a:gd name="connsiteX267" fmla="*/ 468352 w 1944000"/>
              <a:gd name="connsiteY267" fmla="*/ 1381735 h 1944000"/>
              <a:gd name="connsiteX268" fmla="*/ 473755 w 1944000"/>
              <a:gd name="connsiteY268" fmla="*/ 1390942 h 1944000"/>
              <a:gd name="connsiteX269" fmla="*/ 479477 w 1944000"/>
              <a:gd name="connsiteY269" fmla="*/ 1399832 h 1944000"/>
              <a:gd name="connsiteX270" fmla="*/ 485198 w 1944000"/>
              <a:gd name="connsiteY270" fmla="*/ 1409040 h 1944000"/>
              <a:gd name="connsiteX271" fmla="*/ 491238 w 1944000"/>
              <a:gd name="connsiteY271" fmla="*/ 1417612 h 1944000"/>
              <a:gd name="connsiteX272" fmla="*/ 497595 w 1944000"/>
              <a:gd name="connsiteY272" fmla="*/ 1426185 h 1944000"/>
              <a:gd name="connsiteX273" fmla="*/ 503634 w 1944000"/>
              <a:gd name="connsiteY273" fmla="*/ 1434757 h 1944000"/>
              <a:gd name="connsiteX274" fmla="*/ 510309 w 1944000"/>
              <a:gd name="connsiteY274" fmla="*/ 1442695 h 1944000"/>
              <a:gd name="connsiteX275" fmla="*/ 517302 w 1944000"/>
              <a:gd name="connsiteY275" fmla="*/ 1450950 h 1944000"/>
              <a:gd name="connsiteX276" fmla="*/ 524295 w 1944000"/>
              <a:gd name="connsiteY276" fmla="*/ 1458570 h 1944000"/>
              <a:gd name="connsiteX277" fmla="*/ 531288 w 1944000"/>
              <a:gd name="connsiteY277" fmla="*/ 1466190 h 1944000"/>
              <a:gd name="connsiteX278" fmla="*/ 538599 w 1944000"/>
              <a:gd name="connsiteY278" fmla="*/ 1473492 h 1944000"/>
              <a:gd name="connsiteX279" fmla="*/ 546227 w 1944000"/>
              <a:gd name="connsiteY279" fmla="*/ 1480795 h 1944000"/>
              <a:gd name="connsiteX280" fmla="*/ 553856 w 1944000"/>
              <a:gd name="connsiteY280" fmla="*/ 1487780 h 1944000"/>
              <a:gd name="connsiteX281" fmla="*/ 561802 w 1944000"/>
              <a:gd name="connsiteY281" fmla="*/ 1494765 h 1944000"/>
              <a:gd name="connsiteX282" fmla="*/ 570067 w 1944000"/>
              <a:gd name="connsiteY282" fmla="*/ 1501750 h 1944000"/>
              <a:gd name="connsiteX283" fmla="*/ 578331 w 1944000"/>
              <a:gd name="connsiteY283" fmla="*/ 1507782 h 1944000"/>
              <a:gd name="connsiteX284" fmla="*/ 586913 w 1944000"/>
              <a:gd name="connsiteY284" fmla="*/ 1514132 h 1944000"/>
              <a:gd name="connsiteX285" fmla="*/ 600581 w 1944000"/>
              <a:gd name="connsiteY285" fmla="*/ 1523657 h 1944000"/>
              <a:gd name="connsiteX286" fmla="*/ 615203 w 1944000"/>
              <a:gd name="connsiteY286" fmla="*/ 1532865 h 1944000"/>
              <a:gd name="connsiteX287" fmla="*/ 630142 w 1944000"/>
              <a:gd name="connsiteY287" fmla="*/ 1541437 h 1944000"/>
              <a:gd name="connsiteX288" fmla="*/ 645717 w 1944000"/>
              <a:gd name="connsiteY288" fmla="*/ 1549375 h 1944000"/>
              <a:gd name="connsiteX289" fmla="*/ 661928 w 1944000"/>
              <a:gd name="connsiteY289" fmla="*/ 1556995 h 1944000"/>
              <a:gd name="connsiteX290" fmla="*/ 678775 w 1944000"/>
              <a:gd name="connsiteY290" fmla="*/ 1563980 h 1944000"/>
              <a:gd name="connsiteX291" fmla="*/ 696257 w 1944000"/>
              <a:gd name="connsiteY291" fmla="*/ 1570647 h 1944000"/>
              <a:gd name="connsiteX292" fmla="*/ 714375 w 1944000"/>
              <a:gd name="connsiteY292" fmla="*/ 1576680 h 1944000"/>
              <a:gd name="connsiteX293" fmla="*/ 733129 w 1944000"/>
              <a:gd name="connsiteY293" fmla="*/ 1582395 h 1944000"/>
              <a:gd name="connsiteX294" fmla="*/ 752518 w 1944000"/>
              <a:gd name="connsiteY294" fmla="*/ 1587475 h 1944000"/>
              <a:gd name="connsiteX295" fmla="*/ 772544 w 1944000"/>
              <a:gd name="connsiteY295" fmla="*/ 1592237 h 1944000"/>
              <a:gd name="connsiteX296" fmla="*/ 792887 w 1944000"/>
              <a:gd name="connsiteY296" fmla="*/ 1596365 h 1944000"/>
              <a:gd name="connsiteX297" fmla="*/ 814183 w 1944000"/>
              <a:gd name="connsiteY297" fmla="*/ 1600175 h 1944000"/>
              <a:gd name="connsiteX298" fmla="*/ 835480 w 1944000"/>
              <a:gd name="connsiteY298" fmla="*/ 1603350 h 1944000"/>
              <a:gd name="connsiteX299" fmla="*/ 858048 w 1944000"/>
              <a:gd name="connsiteY299" fmla="*/ 1606525 h 1944000"/>
              <a:gd name="connsiteX300" fmla="*/ 880616 w 1944000"/>
              <a:gd name="connsiteY300" fmla="*/ 1608747 h 1944000"/>
              <a:gd name="connsiteX301" fmla="*/ 880616 w 1944000"/>
              <a:gd name="connsiteY301" fmla="*/ 1726857 h 1944000"/>
              <a:gd name="connsiteX302" fmla="*/ 1063385 w 1944000"/>
              <a:gd name="connsiteY302" fmla="*/ 1726857 h 1944000"/>
              <a:gd name="connsiteX303" fmla="*/ 1063385 w 1944000"/>
              <a:gd name="connsiteY303" fmla="*/ 1610652 h 1944000"/>
              <a:gd name="connsiteX304" fmla="*/ 1077371 w 1944000"/>
              <a:gd name="connsiteY304" fmla="*/ 1609382 h 1944000"/>
              <a:gd name="connsiteX305" fmla="*/ 1091675 w 1944000"/>
              <a:gd name="connsiteY305" fmla="*/ 1607795 h 1944000"/>
              <a:gd name="connsiteX306" fmla="*/ 1105661 w 1944000"/>
              <a:gd name="connsiteY306" fmla="*/ 1606207 h 1944000"/>
              <a:gd name="connsiteX307" fmla="*/ 1119329 w 1944000"/>
              <a:gd name="connsiteY307" fmla="*/ 1603985 h 1944000"/>
              <a:gd name="connsiteX308" fmla="*/ 1133314 w 1944000"/>
              <a:gd name="connsiteY308" fmla="*/ 1602080 h 1944000"/>
              <a:gd name="connsiteX309" fmla="*/ 1146665 w 1944000"/>
              <a:gd name="connsiteY309" fmla="*/ 1599857 h 1944000"/>
              <a:gd name="connsiteX310" fmla="*/ 1160015 w 1944000"/>
              <a:gd name="connsiteY310" fmla="*/ 1597317 h 1944000"/>
              <a:gd name="connsiteX311" fmla="*/ 1173047 w 1944000"/>
              <a:gd name="connsiteY311" fmla="*/ 1594142 h 1944000"/>
              <a:gd name="connsiteX312" fmla="*/ 1186397 w 1944000"/>
              <a:gd name="connsiteY312" fmla="*/ 1591285 h 1944000"/>
              <a:gd name="connsiteX313" fmla="*/ 1199111 w 1944000"/>
              <a:gd name="connsiteY313" fmla="*/ 1587792 h 1944000"/>
              <a:gd name="connsiteX314" fmla="*/ 1212144 w 1944000"/>
              <a:gd name="connsiteY314" fmla="*/ 1584300 h 1944000"/>
              <a:gd name="connsiteX315" fmla="*/ 1224540 w 1944000"/>
              <a:gd name="connsiteY315" fmla="*/ 1580807 h 1944000"/>
              <a:gd name="connsiteX316" fmla="*/ 1236937 w 1944000"/>
              <a:gd name="connsiteY316" fmla="*/ 1576680 h 1944000"/>
              <a:gd name="connsiteX317" fmla="*/ 1249333 w 1944000"/>
              <a:gd name="connsiteY317" fmla="*/ 1572552 h 1944000"/>
              <a:gd name="connsiteX318" fmla="*/ 1261412 w 1944000"/>
              <a:gd name="connsiteY318" fmla="*/ 1567790 h 1944000"/>
              <a:gd name="connsiteX319" fmla="*/ 1273491 w 1944000"/>
              <a:gd name="connsiteY319" fmla="*/ 1563345 h 1944000"/>
              <a:gd name="connsiteX320" fmla="*/ 1288748 w 1944000"/>
              <a:gd name="connsiteY320" fmla="*/ 1556995 h 1944000"/>
              <a:gd name="connsiteX321" fmla="*/ 1304005 w 1944000"/>
              <a:gd name="connsiteY321" fmla="*/ 1550010 h 1944000"/>
              <a:gd name="connsiteX322" fmla="*/ 1318627 w 1944000"/>
              <a:gd name="connsiteY322" fmla="*/ 1543025 h 1944000"/>
              <a:gd name="connsiteX323" fmla="*/ 1332613 w 1944000"/>
              <a:gd name="connsiteY323" fmla="*/ 1535722 h 1944000"/>
              <a:gd name="connsiteX324" fmla="*/ 1346598 w 1944000"/>
              <a:gd name="connsiteY324" fmla="*/ 1528102 h 1944000"/>
              <a:gd name="connsiteX325" fmla="*/ 1359631 w 1944000"/>
              <a:gd name="connsiteY325" fmla="*/ 1519847 h 1944000"/>
              <a:gd name="connsiteX326" fmla="*/ 1372345 w 1944000"/>
              <a:gd name="connsiteY326" fmla="*/ 1511592 h 1944000"/>
              <a:gd name="connsiteX327" fmla="*/ 1384742 w 1944000"/>
              <a:gd name="connsiteY327" fmla="*/ 1502702 h 1944000"/>
              <a:gd name="connsiteX328" fmla="*/ 1396185 w 1944000"/>
              <a:gd name="connsiteY328" fmla="*/ 1493812 h 1944000"/>
              <a:gd name="connsiteX329" fmla="*/ 1407945 w 1944000"/>
              <a:gd name="connsiteY329" fmla="*/ 1484287 h 1944000"/>
              <a:gd name="connsiteX330" fmla="*/ 1418753 w 1944000"/>
              <a:gd name="connsiteY330" fmla="*/ 1474762 h 1944000"/>
              <a:gd name="connsiteX331" fmla="*/ 1429242 w 1944000"/>
              <a:gd name="connsiteY331" fmla="*/ 1464602 h 1944000"/>
              <a:gd name="connsiteX332" fmla="*/ 1439096 w 1944000"/>
              <a:gd name="connsiteY332" fmla="*/ 1454125 h 1944000"/>
              <a:gd name="connsiteX333" fmla="*/ 1448631 w 1944000"/>
              <a:gd name="connsiteY333" fmla="*/ 1443647 h 1944000"/>
              <a:gd name="connsiteX334" fmla="*/ 1457531 w 1944000"/>
              <a:gd name="connsiteY334" fmla="*/ 1432535 h 1944000"/>
              <a:gd name="connsiteX335" fmla="*/ 1466114 w 1944000"/>
              <a:gd name="connsiteY335" fmla="*/ 1421422 h 1944000"/>
              <a:gd name="connsiteX336" fmla="*/ 1474378 w 1944000"/>
              <a:gd name="connsiteY336" fmla="*/ 1409675 h 1944000"/>
              <a:gd name="connsiteX337" fmla="*/ 1482007 w 1944000"/>
              <a:gd name="connsiteY337" fmla="*/ 1398245 h 1944000"/>
              <a:gd name="connsiteX338" fmla="*/ 1489000 w 1944000"/>
              <a:gd name="connsiteY338" fmla="*/ 1386497 h 1944000"/>
              <a:gd name="connsiteX339" fmla="*/ 1495675 w 1944000"/>
              <a:gd name="connsiteY339" fmla="*/ 1374432 h 1944000"/>
              <a:gd name="connsiteX340" fmla="*/ 1501396 w 1944000"/>
              <a:gd name="connsiteY340" fmla="*/ 1362685 h 1944000"/>
              <a:gd name="connsiteX341" fmla="*/ 1507118 w 1944000"/>
              <a:gd name="connsiteY341" fmla="*/ 1350620 h 1944000"/>
              <a:gd name="connsiteX342" fmla="*/ 1512203 w 1944000"/>
              <a:gd name="connsiteY342" fmla="*/ 1338555 h 1944000"/>
              <a:gd name="connsiteX343" fmla="*/ 1516335 w 1944000"/>
              <a:gd name="connsiteY343" fmla="*/ 1326490 h 1944000"/>
              <a:gd name="connsiteX344" fmla="*/ 1520468 w 1944000"/>
              <a:gd name="connsiteY344" fmla="*/ 1314107 h 1944000"/>
              <a:gd name="connsiteX345" fmla="*/ 1523964 w 1944000"/>
              <a:gd name="connsiteY345" fmla="*/ 1301725 h 1944000"/>
              <a:gd name="connsiteX346" fmla="*/ 1526507 w 1944000"/>
              <a:gd name="connsiteY346" fmla="*/ 1289025 h 1944000"/>
              <a:gd name="connsiteX347" fmla="*/ 1528732 w 1944000"/>
              <a:gd name="connsiteY347" fmla="*/ 1276642 h 1944000"/>
              <a:gd name="connsiteX348" fmla="*/ 1530957 w 1944000"/>
              <a:gd name="connsiteY348" fmla="*/ 1263942 h 1944000"/>
              <a:gd name="connsiteX349" fmla="*/ 1532228 w 1944000"/>
              <a:gd name="connsiteY349" fmla="*/ 1251242 h 1944000"/>
              <a:gd name="connsiteX350" fmla="*/ 1532864 w 1944000"/>
              <a:gd name="connsiteY350" fmla="*/ 1238542 h 1944000"/>
              <a:gd name="connsiteX351" fmla="*/ 1533182 w 1944000"/>
              <a:gd name="connsiteY351" fmla="*/ 1225207 h 1944000"/>
              <a:gd name="connsiteX352" fmla="*/ 1533182 w 1944000"/>
              <a:gd name="connsiteY352" fmla="*/ 1212189 h 1944000"/>
              <a:gd name="connsiteX353" fmla="*/ 1532546 w 1944000"/>
              <a:gd name="connsiteY353" fmla="*/ 1199172 h 1944000"/>
              <a:gd name="connsiteX354" fmla="*/ 1531275 w 1944000"/>
              <a:gd name="connsiteY354" fmla="*/ 1186789 h 1944000"/>
              <a:gd name="connsiteX355" fmla="*/ 1530003 w 1944000"/>
              <a:gd name="connsiteY355" fmla="*/ 1174407 h 1944000"/>
              <a:gd name="connsiteX356" fmla="*/ 1527778 w 1944000"/>
              <a:gd name="connsiteY356" fmla="*/ 1162342 h 1944000"/>
              <a:gd name="connsiteX357" fmla="*/ 1525553 w 1944000"/>
              <a:gd name="connsiteY357" fmla="*/ 1150594 h 1944000"/>
              <a:gd name="connsiteX358" fmla="*/ 1522693 w 1944000"/>
              <a:gd name="connsiteY358" fmla="*/ 1138847 h 1944000"/>
              <a:gd name="connsiteX359" fmla="*/ 1519514 w 1944000"/>
              <a:gd name="connsiteY359" fmla="*/ 1127734 h 1944000"/>
              <a:gd name="connsiteX360" fmla="*/ 1516018 w 1944000"/>
              <a:gd name="connsiteY360" fmla="*/ 1116939 h 1944000"/>
              <a:gd name="connsiteX361" fmla="*/ 1511885 w 1944000"/>
              <a:gd name="connsiteY361" fmla="*/ 1106144 h 1944000"/>
              <a:gd name="connsiteX362" fmla="*/ 1507435 w 1944000"/>
              <a:gd name="connsiteY362" fmla="*/ 1095349 h 1944000"/>
              <a:gd name="connsiteX363" fmla="*/ 1502350 w 1944000"/>
              <a:gd name="connsiteY363" fmla="*/ 1085189 h 1944000"/>
              <a:gd name="connsiteX364" fmla="*/ 1496946 w 1944000"/>
              <a:gd name="connsiteY364" fmla="*/ 1075347 h 1944000"/>
              <a:gd name="connsiteX365" fmla="*/ 1491225 w 1944000"/>
              <a:gd name="connsiteY365" fmla="*/ 1065822 h 1944000"/>
              <a:gd name="connsiteX366" fmla="*/ 1485185 w 1944000"/>
              <a:gd name="connsiteY366" fmla="*/ 1056614 h 1944000"/>
              <a:gd name="connsiteX367" fmla="*/ 1478510 w 1944000"/>
              <a:gd name="connsiteY367" fmla="*/ 1047407 h 1944000"/>
              <a:gd name="connsiteX368" fmla="*/ 1471517 w 1944000"/>
              <a:gd name="connsiteY368" fmla="*/ 1038517 h 1944000"/>
              <a:gd name="connsiteX369" fmla="*/ 1463889 w 1944000"/>
              <a:gd name="connsiteY369" fmla="*/ 1029944 h 1944000"/>
              <a:gd name="connsiteX370" fmla="*/ 1456260 w 1944000"/>
              <a:gd name="connsiteY370" fmla="*/ 1021689 h 1944000"/>
              <a:gd name="connsiteX371" fmla="*/ 1448314 w 1944000"/>
              <a:gd name="connsiteY371" fmla="*/ 1013752 h 1944000"/>
              <a:gd name="connsiteX372" fmla="*/ 1440049 w 1944000"/>
              <a:gd name="connsiteY372" fmla="*/ 1005814 h 1944000"/>
              <a:gd name="connsiteX373" fmla="*/ 1431467 w 1944000"/>
              <a:gd name="connsiteY373" fmla="*/ 998512 h 1944000"/>
              <a:gd name="connsiteX374" fmla="*/ 1422567 w 1944000"/>
              <a:gd name="connsiteY374" fmla="*/ 991527 h 1944000"/>
              <a:gd name="connsiteX375" fmla="*/ 1413349 w 1944000"/>
              <a:gd name="connsiteY375" fmla="*/ 984542 h 1944000"/>
              <a:gd name="connsiteX376" fmla="*/ 1403813 w 1944000"/>
              <a:gd name="connsiteY376" fmla="*/ 977557 h 1944000"/>
              <a:gd name="connsiteX377" fmla="*/ 1393959 w 1944000"/>
              <a:gd name="connsiteY377" fmla="*/ 971207 h 1944000"/>
              <a:gd name="connsiteX378" fmla="*/ 1383788 w 1944000"/>
              <a:gd name="connsiteY378" fmla="*/ 965174 h 1944000"/>
              <a:gd name="connsiteX379" fmla="*/ 1373299 w 1944000"/>
              <a:gd name="connsiteY379" fmla="*/ 959142 h 1944000"/>
              <a:gd name="connsiteX380" fmla="*/ 1362491 w 1944000"/>
              <a:gd name="connsiteY380" fmla="*/ 953427 h 1944000"/>
              <a:gd name="connsiteX381" fmla="*/ 1351048 w 1944000"/>
              <a:gd name="connsiteY381" fmla="*/ 948347 h 1944000"/>
              <a:gd name="connsiteX382" fmla="*/ 1339605 w 1944000"/>
              <a:gd name="connsiteY382" fmla="*/ 942949 h 1944000"/>
              <a:gd name="connsiteX383" fmla="*/ 1327845 w 1944000"/>
              <a:gd name="connsiteY383" fmla="*/ 937869 h 1944000"/>
              <a:gd name="connsiteX384" fmla="*/ 1305912 w 1944000"/>
              <a:gd name="connsiteY384" fmla="*/ 930249 h 1944000"/>
              <a:gd name="connsiteX385" fmla="*/ 1280801 w 1944000"/>
              <a:gd name="connsiteY385" fmla="*/ 921677 h 1944000"/>
              <a:gd name="connsiteX386" fmla="*/ 1252512 w 1944000"/>
              <a:gd name="connsiteY386" fmla="*/ 912469 h 1944000"/>
              <a:gd name="connsiteX387" fmla="*/ 1221362 w 1944000"/>
              <a:gd name="connsiteY387" fmla="*/ 902627 h 1944000"/>
              <a:gd name="connsiteX388" fmla="*/ 1186397 w 1944000"/>
              <a:gd name="connsiteY388" fmla="*/ 892784 h 1944000"/>
              <a:gd name="connsiteX389" fmla="*/ 1148572 w 1944000"/>
              <a:gd name="connsiteY389" fmla="*/ 882307 h 1944000"/>
              <a:gd name="connsiteX390" fmla="*/ 1107568 w 1944000"/>
              <a:gd name="connsiteY390" fmla="*/ 871512 h 1944000"/>
              <a:gd name="connsiteX391" fmla="*/ 1063385 w 1944000"/>
              <a:gd name="connsiteY391" fmla="*/ 860399 h 1944000"/>
              <a:gd name="connsiteX392" fmla="*/ 1063385 w 1944000"/>
              <a:gd name="connsiteY392" fmla="*/ 511149 h 1944000"/>
              <a:gd name="connsiteX393" fmla="*/ 1078960 w 1944000"/>
              <a:gd name="connsiteY393" fmla="*/ 514642 h 1944000"/>
              <a:gd name="connsiteX394" fmla="*/ 1093582 w 1944000"/>
              <a:gd name="connsiteY394" fmla="*/ 518769 h 1944000"/>
              <a:gd name="connsiteX395" fmla="*/ 1108204 w 1944000"/>
              <a:gd name="connsiteY395" fmla="*/ 523214 h 1944000"/>
              <a:gd name="connsiteX396" fmla="*/ 1121554 w 1944000"/>
              <a:gd name="connsiteY396" fmla="*/ 528612 h 1944000"/>
              <a:gd name="connsiteX397" fmla="*/ 1128229 w 1944000"/>
              <a:gd name="connsiteY397" fmla="*/ 531469 h 1944000"/>
              <a:gd name="connsiteX398" fmla="*/ 1134904 w 1944000"/>
              <a:gd name="connsiteY398" fmla="*/ 534644 h 1944000"/>
              <a:gd name="connsiteX399" fmla="*/ 1141261 w 1944000"/>
              <a:gd name="connsiteY399" fmla="*/ 537502 h 1944000"/>
              <a:gd name="connsiteX400" fmla="*/ 1146982 w 1944000"/>
              <a:gd name="connsiteY400" fmla="*/ 540677 h 1944000"/>
              <a:gd name="connsiteX401" fmla="*/ 1153022 w 1944000"/>
              <a:gd name="connsiteY401" fmla="*/ 544169 h 1944000"/>
              <a:gd name="connsiteX402" fmla="*/ 1159061 w 1944000"/>
              <a:gd name="connsiteY402" fmla="*/ 547662 h 1944000"/>
              <a:gd name="connsiteX403" fmla="*/ 1164465 w 1944000"/>
              <a:gd name="connsiteY403" fmla="*/ 551154 h 1944000"/>
              <a:gd name="connsiteX404" fmla="*/ 1169868 w 1944000"/>
              <a:gd name="connsiteY404" fmla="*/ 555282 h 1944000"/>
              <a:gd name="connsiteX405" fmla="*/ 1178768 w 1944000"/>
              <a:gd name="connsiteY405" fmla="*/ 561949 h 1944000"/>
              <a:gd name="connsiteX406" fmla="*/ 1187351 w 1944000"/>
              <a:gd name="connsiteY406" fmla="*/ 568934 h 1944000"/>
              <a:gd name="connsiteX407" fmla="*/ 1195297 w 1944000"/>
              <a:gd name="connsiteY407" fmla="*/ 576554 h 1944000"/>
              <a:gd name="connsiteX408" fmla="*/ 1202926 w 1944000"/>
              <a:gd name="connsiteY408" fmla="*/ 584174 h 1944000"/>
              <a:gd name="connsiteX409" fmla="*/ 1209919 w 1944000"/>
              <a:gd name="connsiteY409" fmla="*/ 592429 h 1944000"/>
              <a:gd name="connsiteX410" fmla="*/ 1216594 w 1944000"/>
              <a:gd name="connsiteY410" fmla="*/ 601002 h 1944000"/>
              <a:gd name="connsiteX411" fmla="*/ 1222633 w 1944000"/>
              <a:gd name="connsiteY411" fmla="*/ 609574 h 1944000"/>
              <a:gd name="connsiteX412" fmla="*/ 1228355 w 1944000"/>
              <a:gd name="connsiteY412" fmla="*/ 618782 h 1944000"/>
              <a:gd name="connsiteX413" fmla="*/ 1233758 w 1944000"/>
              <a:gd name="connsiteY413" fmla="*/ 627989 h 1944000"/>
              <a:gd name="connsiteX414" fmla="*/ 1238844 w 1944000"/>
              <a:gd name="connsiteY414" fmla="*/ 637832 h 1944000"/>
              <a:gd name="connsiteX415" fmla="*/ 1242976 w 1944000"/>
              <a:gd name="connsiteY415" fmla="*/ 647674 h 1944000"/>
              <a:gd name="connsiteX416" fmla="*/ 1247108 w 1944000"/>
              <a:gd name="connsiteY416" fmla="*/ 658469 h 1944000"/>
              <a:gd name="connsiteX417" fmla="*/ 1250287 w 1944000"/>
              <a:gd name="connsiteY417" fmla="*/ 668947 h 1944000"/>
              <a:gd name="connsiteX418" fmla="*/ 1253465 w 1944000"/>
              <a:gd name="connsiteY418" fmla="*/ 680059 h 1944000"/>
              <a:gd name="connsiteX419" fmla="*/ 1256326 w 1944000"/>
              <a:gd name="connsiteY419" fmla="*/ 691172 h 1944000"/>
              <a:gd name="connsiteX420" fmla="*/ 1258233 w 1944000"/>
              <a:gd name="connsiteY420" fmla="*/ 702919 h 1944000"/>
              <a:gd name="connsiteX421" fmla="*/ 1482324 w 1944000"/>
              <a:gd name="connsiteY421" fmla="*/ 675297 h 1944000"/>
              <a:gd name="connsiteX422" fmla="*/ 1479464 w 1944000"/>
              <a:gd name="connsiteY422" fmla="*/ 660692 h 1944000"/>
              <a:gd name="connsiteX423" fmla="*/ 1475967 w 1944000"/>
              <a:gd name="connsiteY423" fmla="*/ 646087 h 1944000"/>
              <a:gd name="connsiteX424" fmla="*/ 1472789 w 1944000"/>
              <a:gd name="connsiteY424" fmla="*/ 632434 h 1944000"/>
              <a:gd name="connsiteX425" fmla="*/ 1469292 w 1944000"/>
              <a:gd name="connsiteY425" fmla="*/ 618782 h 1944000"/>
              <a:gd name="connsiteX426" fmla="*/ 1465160 w 1944000"/>
              <a:gd name="connsiteY426" fmla="*/ 605764 h 1944000"/>
              <a:gd name="connsiteX427" fmla="*/ 1461028 w 1944000"/>
              <a:gd name="connsiteY427" fmla="*/ 592747 h 1944000"/>
              <a:gd name="connsiteX428" fmla="*/ 1456260 w 1944000"/>
              <a:gd name="connsiteY428" fmla="*/ 580364 h 1944000"/>
              <a:gd name="connsiteX429" fmla="*/ 1451810 w 1944000"/>
              <a:gd name="connsiteY429" fmla="*/ 568299 h 1944000"/>
              <a:gd name="connsiteX430" fmla="*/ 1446406 w 1944000"/>
              <a:gd name="connsiteY430" fmla="*/ 556552 h 1944000"/>
              <a:gd name="connsiteX431" fmla="*/ 1441321 w 1944000"/>
              <a:gd name="connsiteY431" fmla="*/ 545439 h 1944000"/>
              <a:gd name="connsiteX432" fmla="*/ 1435599 w 1944000"/>
              <a:gd name="connsiteY432" fmla="*/ 534644 h 1944000"/>
              <a:gd name="connsiteX433" fmla="*/ 1429560 w 1944000"/>
              <a:gd name="connsiteY433" fmla="*/ 523532 h 1944000"/>
              <a:gd name="connsiteX434" fmla="*/ 1423838 w 1944000"/>
              <a:gd name="connsiteY434" fmla="*/ 513689 h 1944000"/>
              <a:gd name="connsiteX435" fmla="*/ 1417163 w 1944000"/>
              <a:gd name="connsiteY435" fmla="*/ 503847 h 1944000"/>
              <a:gd name="connsiteX436" fmla="*/ 1410488 w 1944000"/>
              <a:gd name="connsiteY436" fmla="*/ 494322 h 1944000"/>
              <a:gd name="connsiteX437" fmla="*/ 1403177 w 1944000"/>
              <a:gd name="connsiteY437" fmla="*/ 485432 h 1944000"/>
              <a:gd name="connsiteX438" fmla="*/ 1395867 w 1944000"/>
              <a:gd name="connsiteY438" fmla="*/ 476542 h 1944000"/>
              <a:gd name="connsiteX439" fmla="*/ 1388238 w 1944000"/>
              <a:gd name="connsiteY439" fmla="*/ 467969 h 1944000"/>
              <a:gd name="connsiteX440" fmla="*/ 1379974 w 1944000"/>
              <a:gd name="connsiteY440" fmla="*/ 459714 h 1944000"/>
              <a:gd name="connsiteX441" fmla="*/ 1371074 w 1944000"/>
              <a:gd name="connsiteY441" fmla="*/ 451459 h 1944000"/>
              <a:gd name="connsiteX442" fmla="*/ 1361538 w 1944000"/>
              <a:gd name="connsiteY442" fmla="*/ 443522 h 1944000"/>
              <a:gd name="connsiteX443" fmla="*/ 1351366 w 1944000"/>
              <a:gd name="connsiteY443" fmla="*/ 435902 h 1944000"/>
              <a:gd name="connsiteX444" fmla="*/ 1341195 w 1944000"/>
              <a:gd name="connsiteY444" fmla="*/ 428599 h 1944000"/>
              <a:gd name="connsiteX445" fmla="*/ 1330388 w 1944000"/>
              <a:gd name="connsiteY445" fmla="*/ 421614 h 1944000"/>
              <a:gd name="connsiteX446" fmla="*/ 1319262 w 1944000"/>
              <a:gd name="connsiteY446" fmla="*/ 414629 h 1944000"/>
              <a:gd name="connsiteX447" fmla="*/ 1307184 w 1944000"/>
              <a:gd name="connsiteY447" fmla="*/ 407962 h 1944000"/>
              <a:gd name="connsiteX448" fmla="*/ 1294787 w 1944000"/>
              <a:gd name="connsiteY448" fmla="*/ 401294 h 1944000"/>
              <a:gd name="connsiteX449" fmla="*/ 1282073 w 1944000"/>
              <a:gd name="connsiteY449" fmla="*/ 395262 h 1944000"/>
              <a:gd name="connsiteX450" fmla="*/ 1268723 w 1944000"/>
              <a:gd name="connsiteY450" fmla="*/ 389229 h 1944000"/>
              <a:gd name="connsiteX451" fmla="*/ 1254737 w 1944000"/>
              <a:gd name="connsiteY451" fmla="*/ 383197 h 1944000"/>
              <a:gd name="connsiteX452" fmla="*/ 1240751 w 1944000"/>
              <a:gd name="connsiteY452" fmla="*/ 378117 h 1944000"/>
              <a:gd name="connsiteX453" fmla="*/ 1225812 w 1944000"/>
              <a:gd name="connsiteY453" fmla="*/ 372402 h 1944000"/>
              <a:gd name="connsiteX454" fmla="*/ 1207058 w 1944000"/>
              <a:gd name="connsiteY454" fmla="*/ 366369 h 1944000"/>
              <a:gd name="connsiteX455" fmla="*/ 1187986 w 1944000"/>
              <a:gd name="connsiteY455" fmla="*/ 360972 h 1944000"/>
              <a:gd name="connsiteX456" fmla="*/ 1168279 w 1944000"/>
              <a:gd name="connsiteY456" fmla="*/ 355574 h 1944000"/>
              <a:gd name="connsiteX457" fmla="*/ 1147936 w 1944000"/>
              <a:gd name="connsiteY457" fmla="*/ 351129 h 1944000"/>
              <a:gd name="connsiteX458" fmla="*/ 1127593 w 1944000"/>
              <a:gd name="connsiteY458" fmla="*/ 346684 h 1944000"/>
              <a:gd name="connsiteX459" fmla="*/ 1106614 w 1944000"/>
              <a:gd name="connsiteY459" fmla="*/ 343192 h 1944000"/>
              <a:gd name="connsiteX460" fmla="*/ 1085000 w 1944000"/>
              <a:gd name="connsiteY460" fmla="*/ 339699 h 1944000"/>
              <a:gd name="connsiteX461" fmla="*/ 1063385 w 1944000"/>
              <a:gd name="connsiteY461" fmla="*/ 337159 h 1944000"/>
              <a:gd name="connsiteX462" fmla="*/ 1063385 w 1944000"/>
              <a:gd name="connsiteY462" fmla="*/ 217144 h 1944000"/>
              <a:gd name="connsiteX463" fmla="*/ 972000 w 1944000"/>
              <a:gd name="connsiteY463" fmla="*/ 0 h 1944000"/>
              <a:gd name="connsiteX464" fmla="*/ 1944000 w 1944000"/>
              <a:gd name="connsiteY464" fmla="*/ 972000 h 1944000"/>
              <a:gd name="connsiteX465" fmla="*/ 972000 w 1944000"/>
              <a:gd name="connsiteY465" fmla="*/ 1944000 h 1944000"/>
              <a:gd name="connsiteX466" fmla="*/ 0 w 1944000"/>
              <a:gd name="connsiteY466" fmla="*/ 972000 h 1944000"/>
              <a:gd name="connsiteX467" fmla="*/ 972000 w 1944000"/>
              <a:gd name="connsiteY467" fmla="*/ 0 h 194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</a:cxnLst>
            <a:rect l="l" t="t" r="r" b="b"/>
            <a:pathLst>
              <a:path w="1944000" h="1944000">
                <a:moveTo>
                  <a:pt x="1063385" y="1082014"/>
                </a:moveTo>
                <a:lnTo>
                  <a:pt x="1093900" y="1089952"/>
                </a:lnTo>
                <a:lnTo>
                  <a:pt x="1121871" y="1097572"/>
                </a:lnTo>
                <a:lnTo>
                  <a:pt x="1146982" y="1104557"/>
                </a:lnTo>
                <a:lnTo>
                  <a:pt x="1169550" y="1111542"/>
                </a:lnTo>
                <a:lnTo>
                  <a:pt x="1188940" y="1118209"/>
                </a:lnTo>
                <a:lnTo>
                  <a:pt x="1205469" y="1124559"/>
                </a:lnTo>
                <a:lnTo>
                  <a:pt x="1212779" y="1127734"/>
                </a:lnTo>
                <a:lnTo>
                  <a:pt x="1219137" y="1130592"/>
                </a:lnTo>
                <a:lnTo>
                  <a:pt x="1225176" y="1133449"/>
                </a:lnTo>
                <a:lnTo>
                  <a:pt x="1230262" y="1136307"/>
                </a:lnTo>
                <a:lnTo>
                  <a:pt x="1238526" y="1141704"/>
                </a:lnTo>
                <a:lnTo>
                  <a:pt x="1245837" y="1146784"/>
                </a:lnTo>
                <a:lnTo>
                  <a:pt x="1253148" y="1152499"/>
                </a:lnTo>
                <a:lnTo>
                  <a:pt x="1259823" y="1158532"/>
                </a:lnTo>
                <a:lnTo>
                  <a:pt x="1265862" y="1164564"/>
                </a:lnTo>
                <a:lnTo>
                  <a:pt x="1271266" y="1170914"/>
                </a:lnTo>
                <a:lnTo>
                  <a:pt x="1276351" y="1177582"/>
                </a:lnTo>
                <a:lnTo>
                  <a:pt x="1280801" y="1184567"/>
                </a:lnTo>
                <a:lnTo>
                  <a:pt x="1284934" y="1191234"/>
                </a:lnTo>
                <a:lnTo>
                  <a:pt x="1288112" y="1198537"/>
                </a:lnTo>
                <a:lnTo>
                  <a:pt x="1291291" y="1206157"/>
                </a:lnTo>
                <a:lnTo>
                  <a:pt x="1293516" y="1214094"/>
                </a:lnTo>
                <a:lnTo>
                  <a:pt x="1295423" y="1222032"/>
                </a:lnTo>
                <a:lnTo>
                  <a:pt x="1296694" y="1230287"/>
                </a:lnTo>
                <a:lnTo>
                  <a:pt x="1297330" y="1238859"/>
                </a:lnTo>
                <a:lnTo>
                  <a:pt x="1297648" y="1247432"/>
                </a:lnTo>
                <a:lnTo>
                  <a:pt x="1297330" y="1257275"/>
                </a:lnTo>
                <a:lnTo>
                  <a:pt x="1296377" y="1266800"/>
                </a:lnTo>
                <a:lnTo>
                  <a:pt x="1295105" y="1276007"/>
                </a:lnTo>
                <a:lnTo>
                  <a:pt x="1292880" y="1285215"/>
                </a:lnTo>
                <a:lnTo>
                  <a:pt x="1290019" y="1294422"/>
                </a:lnTo>
                <a:lnTo>
                  <a:pt x="1286841" y="1303312"/>
                </a:lnTo>
                <a:lnTo>
                  <a:pt x="1283344" y="1312202"/>
                </a:lnTo>
                <a:lnTo>
                  <a:pt x="1278576" y="1320775"/>
                </a:lnTo>
                <a:lnTo>
                  <a:pt x="1273808" y="1329347"/>
                </a:lnTo>
                <a:lnTo>
                  <a:pt x="1267769" y="1337602"/>
                </a:lnTo>
                <a:lnTo>
                  <a:pt x="1261412" y="1345857"/>
                </a:lnTo>
                <a:lnTo>
                  <a:pt x="1254737" y="1353795"/>
                </a:lnTo>
                <a:lnTo>
                  <a:pt x="1247426" y="1361732"/>
                </a:lnTo>
                <a:lnTo>
                  <a:pt x="1239162" y="1369670"/>
                </a:lnTo>
                <a:lnTo>
                  <a:pt x="1230580" y="1376655"/>
                </a:lnTo>
                <a:lnTo>
                  <a:pt x="1221362" y="1384275"/>
                </a:lnTo>
                <a:lnTo>
                  <a:pt x="1214051" y="1389672"/>
                </a:lnTo>
                <a:lnTo>
                  <a:pt x="1206422" y="1394435"/>
                </a:lnTo>
                <a:lnTo>
                  <a:pt x="1198476" y="1399515"/>
                </a:lnTo>
                <a:lnTo>
                  <a:pt x="1190211" y="1403960"/>
                </a:lnTo>
                <a:lnTo>
                  <a:pt x="1181311" y="1408087"/>
                </a:lnTo>
                <a:lnTo>
                  <a:pt x="1172411" y="1411897"/>
                </a:lnTo>
                <a:lnTo>
                  <a:pt x="1163193" y="1416025"/>
                </a:lnTo>
                <a:lnTo>
                  <a:pt x="1153340" y="1419517"/>
                </a:lnTo>
                <a:lnTo>
                  <a:pt x="1143486" y="1422692"/>
                </a:lnTo>
                <a:lnTo>
                  <a:pt x="1132997" y="1425867"/>
                </a:lnTo>
                <a:lnTo>
                  <a:pt x="1122189" y="1428407"/>
                </a:lnTo>
                <a:lnTo>
                  <a:pt x="1111064" y="1431265"/>
                </a:lnTo>
                <a:lnTo>
                  <a:pt x="1099621" y="1433487"/>
                </a:lnTo>
                <a:lnTo>
                  <a:pt x="1087860" y="1435392"/>
                </a:lnTo>
                <a:lnTo>
                  <a:pt x="1075782" y="1436980"/>
                </a:lnTo>
                <a:lnTo>
                  <a:pt x="1063385" y="1438567"/>
                </a:lnTo>
                <a:close/>
                <a:moveTo>
                  <a:pt x="880616" y="505752"/>
                </a:moveTo>
                <a:lnTo>
                  <a:pt x="880616" y="814362"/>
                </a:lnTo>
                <a:lnTo>
                  <a:pt x="847241" y="805789"/>
                </a:lnTo>
                <a:lnTo>
                  <a:pt x="820223" y="798804"/>
                </a:lnTo>
                <a:lnTo>
                  <a:pt x="799879" y="793089"/>
                </a:lnTo>
                <a:lnTo>
                  <a:pt x="785894" y="788327"/>
                </a:lnTo>
                <a:lnTo>
                  <a:pt x="771590" y="782929"/>
                </a:lnTo>
                <a:lnTo>
                  <a:pt x="757922" y="776897"/>
                </a:lnTo>
                <a:lnTo>
                  <a:pt x="745843" y="770229"/>
                </a:lnTo>
                <a:lnTo>
                  <a:pt x="739804" y="767054"/>
                </a:lnTo>
                <a:lnTo>
                  <a:pt x="734400" y="763879"/>
                </a:lnTo>
                <a:lnTo>
                  <a:pt x="728679" y="760069"/>
                </a:lnTo>
                <a:lnTo>
                  <a:pt x="723593" y="756577"/>
                </a:lnTo>
                <a:lnTo>
                  <a:pt x="718825" y="752767"/>
                </a:lnTo>
                <a:lnTo>
                  <a:pt x="714057" y="749274"/>
                </a:lnTo>
                <a:lnTo>
                  <a:pt x="709925" y="745464"/>
                </a:lnTo>
                <a:lnTo>
                  <a:pt x="705475" y="741337"/>
                </a:lnTo>
                <a:lnTo>
                  <a:pt x="701979" y="737209"/>
                </a:lnTo>
                <a:lnTo>
                  <a:pt x="698164" y="733082"/>
                </a:lnTo>
                <a:lnTo>
                  <a:pt x="694668" y="728954"/>
                </a:lnTo>
                <a:lnTo>
                  <a:pt x="691807" y="724827"/>
                </a:lnTo>
                <a:lnTo>
                  <a:pt x="688629" y="720699"/>
                </a:lnTo>
                <a:lnTo>
                  <a:pt x="686086" y="716254"/>
                </a:lnTo>
                <a:lnTo>
                  <a:pt x="683543" y="712127"/>
                </a:lnTo>
                <a:lnTo>
                  <a:pt x="681000" y="707682"/>
                </a:lnTo>
                <a:lnTo>
                  <a:pt x="679093" y="703237"/>
                </a:lnTo>
                <a:lnTo>
                  <a:pt x="677186" y="698474"/>
                </a:lnTo>
                <a:lnTo>
                  <a:pt x="675596" y="694347"/>
                </a:lnTo>
                <a:lnTo>
                  <a:pt x="674325" y="689584"/>
                </a:lnTo>
                <a:lnTo>
                  <a:pt x="673053" y="684822"/>
                </a:lnTo>
                <a:lnTo>
                  <a:pt x="671782" y="680059"/>
                </a:lnTo>
                <a:lnTo>
                  <a:pt x="671146" y="675297"/>
                </a:lnTo>
                <a:lnTo>
                  <a:pt x="670511" y="670217"/>
                </a:lnTo>
                <a:lnTo>
                  <a:pt x="670193" y="665137"/>
                </a:lnTo>
                <a:lnTo>
                  <a:pt x="670193" y="660374"/>
                </a:lnTo>
                <a:lnTo>
                  <a:pt x="670511" y="652437"/>
                </a:lnTo>
                <a:lnTo>
                  <a:pt x="671146" y="644499"/>
                </a:lnTo>
                <a:lnTo>
                  <a:pt x="672736" y="636879"/>
                </a:lnTo>
                <a:lnTo>
                  <a:pt x="674643" y="629259"/>
                </a:lnTo>
                <a:lnTo>
                  <a:pt x="676868" y="622274"/>
                </a:lnTo>
                <a:lnTo>
                  <a:pt x="679728" y="614972"/>
                </a:lnTo>
                <a:lnTo>
                  <a:pt x="683225" y="607669"/>
                </a:lnTo>
                <a:lnTo>
                  <a:pt x="687039" y="600684"/>
                </a:lnTo>
                <a:lnTo>
                  <a:pt x="691807" y="593699"/>
                </a:lnTo>
                <a:lnTo>
                  <a:pt x="696575" y="587349"/>
                </a:lnTo>
                <a:lnTo>
                  <a:pt x="702297" y="580682"/>
                </a:lnTo>
                <a:lnTo>
                  <a:pt x="708336" y="574014"/>
                </a:lnTo>
                <a:lnTo>
                  <a:pt x="714693" y="567664"/>
                </a:lnTo>
                <a:lnTo>
                  <a:pt x="722004" y="561632"/>
                </a:lnTo>
                <a:lnTo>
                  <a:pt x="729632" y="555282"/>
                </a:lnTo>
                <a:lnTo>
                  <a:pt x="737897" y="549249"/>
                </a:lnTo>
                <a:lnTo>
                  <a:pt x="743936" y="545122"/>
                </a:lnTo>
                <a:lnTo>
                  <a:pt x="750293" y="540994"/>
                </a:lnTo>
                <a:lnTo>
                  <a:pt x="757286" y="537502"/>
                </a:lnTo>
                <a:lnTo>
                  <a:pt x="764597" y="533692"/>
                </a:lnTo>
                <a:lnTo>
                  <a:pt x="772544" y="530517"/>
                </a:lnTo>
                <a:lnTo>
                  <a:pt x="780490" y="527342"/>
                </a:lnTo>
                <a:lnTo>
                  <a:pt x="789072" y="524167"/>
                </a:lnTo>
                <a:lnTo>
                  <a:pt x="797654" y="521627"/>
                </a:lnTo>
                <a:lnTo>
                  <a:pt x="806872" y="519087"/>
                </a:lnTo>
                <a:lnTo>
                  <a:pt x="816408" y="516229"/>
                </a:lnTo>
                <a:lnTo>
                  <a:pt x="825944" y="514324"/>
                </a:lnTo>
                <a:lnTo>
                  <a:pt x="836116" y="512102"/>
                </a:lnTo>
                <a:lnTo>
                  <a:pt x="846923" y="510514"/>
                </a:lnTo>
                <a:lnTo>
                  <a:pt x="858048" y="508927"/>
                </a:lnTo>
                <a:lnTo>
                  <a:pt x="869173" y="507022"/>
                </a:lnTo>
                <a:close/>
                <a:moveTo>
                  <a:pt x="880616" y="217144"/>
                </a:moveTo>
                <a:lnTo>
                  <a:pt x="880616" y="333984"/>
                </a:lnTo>
                <a:lnTo>
                  <a:pt x="863451" y="335254"/>
                </a:lnTo>
                <a:lnTo>
                  <a:pt x="846287" y="337159"/>
                </a:lnTo>
                <a:lnTo>
                  <a:pt x="829440" y="339382"/>
                </a:lnTo>
                <a:lnTo>
                  <a:pt x="812912" y="341922"/>
                </a:lnTo>
                <a:lnTo>
                  <a:pt x="796701" y="344779"/>
                </a:lnTo>
                <a:lnTo>
                  <a:pt x="780490" y="347954"/>
                </a:lnTo>
                <a:lnTo>
                  <a:pt x="764279" y="351764"/>
                </a:lnTo>
                <a:lnTo>
                  <a:pt x="748386" y="355892"/>
                </a:lnTo>
                <a:lnTo>
                  <a:pt x="726136" y="362242"/>
                </a:lnTo>
                <a:lnTo>
                  <a:pt x="704839" y="368909"/>
                </a:lnTo>
                <a:lnTo>
                  <a:pt x="684814" y="375894"/>
                </a:lnTo>
                <a:lnTo>
                  <a:pt x="666061" y="383197"/>
                </a:lnTo>
                <a:lnTo>
                  <a:pt x="657160" y="387324"/>
                </a:lnTo>
                <a:lnTo>
                  <a:pt x="648260" y="391134"/>
                </a:lnTo>
                <a:lnTo>
                  <a:pt x="639996" y="395262"/>
                </a:lnTo>
                <a:lnTo>
                  <a:pt x="632050" y="399072"/>
                </a:lnTo>
                <a:lnTo>
                  <a:pt x="624103" y="403517"/>
                </a:lnTo>
                <a:lnTo>
                  <a:pt x="616792" y="407644"/>
                </a:lnTo>
                <a:lnTo>
                  <a:pt x="609481" y="412089"/>
                </a:lnTo>
                <a:lnTo>
                  <a:pt x="602806" y="416534"/>
                </a:lnTo>
                <a:lnTo>
                  <a:pt x="593906" y="422567"/>
                </a:lnTo>
                <a:lnTo>
                  <a:pt x="585642" y="428282"/>
                </a:lnTo>
                <a:lnTo>
                  <a:pt x="577060" y="434632"/>
                </a:lnTo>
                <a:lnTo>
                  <a:pt x="569113" y="440982"/>
                </a:lnTo>
                <a:lnTo>
                  <a:pt x="561167" y="447967"/>
                </a:lnTo>
                <a:lnTo>
                  <a:pt x="553538" y="454317"/>
                </a:lnTo>
                <a:lnTo>
                  <a:pt x="545910" y="461302"/>
                </a:lnTo>
                <a:lnTo>
                  <a:pt x="538917" y="468604"/>
                </a:lnTo>
                <a:lnTo>
                  <a:pt x="532241" y="475907"/>
                </a:lnTo>
                <a:lnTo>
                  <a:pt x="525249" y="483527"/>
                </a:lnTo>
                <a:lnTo>
                  <a:pt x="518891" y="491464"/>
                </a:lnTo>
                <a:lnTo>
                  <a:pt x="512534" y="499402"/>
                </a:lnTo>
                <a:lnTo>
                  <a:pt x="506813" y="507022"/>
                </a:lnTo>
                <a:lnTo>
                  <a:pt x="501091" y="515277"/>
                </a:lnTo>
                <a:lnTo>
                  <a:pt x="495370" y="523849"/>
                </a:lnTo>
                <a:lnTo>
                  <a:pt x="490284" y="532422"/>
                </a:lnTo>
                <a:lnTo>
                  <a:pt x="485198" y="541312"/>
                </a:lnTo>
                <a:lnTo>
                  <a:pt x="480430" y="550202"/>
                </a:lnTo>
                <a:lnTo>
                  <a:pt x="475980" y="559092"/>
                </a:lnTo>
                <a:lnTo>
                  <a:pt x="472166" y="568299"/>
                </a:lnTo>
                <a:lnTo>
                  <a:pt x="468352" y="577507"/>
                </a:lnTo>
                <a:lnTo>
                  <a:pt x="464855" y="586714"/>
                </a:lnTo>
                <a:lnTo>
                  <a:pt x="461994" y="596239"/>
                </a:lnTo>
                <a:lnTo>
                  <a:pt x="459134" y="605764"/>
                </a:lnTo>
                <a:lnTo>
                  <a:pt x="456591" y="615289"/>
                </a:lnTo>
                <a:lnTo>
                  <a:pt x="454684" y="624814"/>
                </a:lnTo>
                <a:lnTo>
                  <a:pt x="453094" y="634657"/>
                </a:lnTo>
                <a:lnTo>
                  <a:pt x="451187" y="644182"/>
                </a:lnTo>
                <a:lnTo>
                  <a:pt x="450234" y="654024"/>
                </a:lnTo>
                <a:lnTo>
                  <a:pt x="449280" y="664184"/>
                </a:lnTo>
                <a:lnTo>
                  <a:pt x="448962" y="674344"/>
                </a:lnTo>
                <a:lnTo>
                  <a:pt x="448644" y="684822"/>
                </a:lnTo>
                <a:lnTo>
                  <a:pt x="448962" y="695934"/>
                </a:lnTo>
                <a:lnTo>
                  <a:pt x="449598" y="706729"/>
                </a:lnTo>
                <a:lnTo>
                  <a:pt x="450552" y="717842"/>
                </a:lnTo>
                <a:lnTo>
                  <a:pt x="452141" y="728637"/>
                </a:lnTo>
                <a:lnTo>
                  <a:pt x="453730" y="739432"/>
                </a:lnTo>
                <a:lnTo>
                  <a:pt x="455955" y="749909"/>
                </a:lnTo>
                <a:lnTo>
                  <a:pt x="458180" y="760387"/>
                </a:lnTo>
                <a:lnTo>
                  <a:pt x="461359" y="770547"/>
                </a:lnTo>
                <a:lnTo>
                  <a:pt x="464537" y="781024"/>
                </a:lnTo>
                <a:lnTo>
                  <a:pt x="468352" y="791184"/>
                </a:lnTo>
                <a:lnTo>
                  <a:pt x="472484" y="801027"/>
                </a:lnTo>
                <a:lnTo>
                  <a:pt x="476934" y="810869"/>
                </a:lnTo>
                <a:lnTo>
                  <a:pt x="482020" y="820712"/>
                </a:lnTo>
                <a:lnTo>
                  <a:pt x="487423" y="830237"/>
                </a:lnTo>
                <a:lnTo>
                  <a:pt x="492827" y="839762"/>
                </a:lnTo>
                <a:lnTo>
                  <a:pt x="498866" y="848969"/>
                </a:lnTo>
                <a:lnTo>
                  <a:pt x="505541" y="858177"/>
                </a:lnTo>
                <a:lnTo>
                  <a:pt x="512216" y="867067"/>
                </a:lnTo>
                <a:lnTo>
                  <a:pt x="519527" y="875957"/>
                </a:lnTo>
                <a:lnTo>
                  <a:pt x="527156" y="884212"/>
                </a:lnTo>
                <a:lnTo>
                  <a:pt x="535102" y="892467"/>
                </a:lnTo>
                <a:lnTo>
                  <a:pt x="543367" y="900404"/>
                </a:lnTo>
                <a:lnTo>
                  <a:pt x="551949" y="908024"/>
                </a:lnTo>
                <a:lnTo>
                  <a:pt x="561167" y="915644"/>
                </a:lnTo>
                <a:lnTo>
                  <a:pt x="570385" y="922947"/>
                </a:lnTo>
                <a:lnTo>
                  <a:pt x="580238" y="929932"/>
                </a:lnTo>
                <a:lnTo>
                  <a:pt x="590410" y="936282"/>
                </a:lnTo>
                <a:lnTo>
                  <a:pt x="600899" y="942632"/>
                </a:lnTo>
                <a:lnTo>
                  <a:pt x="611706" y="948982"/>
                </a:lnTo>
                <a:lnTo>
                  <a:pt x="623149" y="954697"/>
                </a:lnTo>
                <a:lnTo>
                  <a:pt x="634592" y="960412"/>
                </a:lnTo>
                <a:lnTo>
                  <a:pt x="646671" y="966127"/>
                </a:lnTo>
                <a:lnTo>
                  <a:pt x="666378" y="974064"/>
                </a:lnTo>
                <a:lnTo>
                  <a:pt x="688629" y="982637"/>
                </a:lnTo>
                <a:lnTo>
                  <a:pt x="713739" y="991209"/>
                </a:lnTo>
                <a:lnTo>
                  <a:pt x="741711" y="1000099"/>
                </a:lnTo>
                <a:lnTo>
                  <a:pt x="772544" y="1009307"/>
                </a:lnTo>
                <a:lnTo>
                  <a:pt x="805919" y="1018514"/>
                </a:lnTo>
                <a:lnTo>
                  <a:pt x="841837" y="1028357"/>
                </a:lnTo>
                <a:lnTo>
                  <a:pt x="880616" y="1038199"/>
                </a:lnTo>
                <a:lnTo>
                  <a:pt x="880616" y="1433487"/>
                </a:lnTo>
                <a:lnTo>
                  <a:pt x="870444" y="1431582"/>
                </a:lnTo>
                <a:lnTo>
                  <a:pt x="860591" y="1429042"/>
                </a:lnTo>
                <a:lnTo>
                  <a:pt x="850737" y="1426820"/>
                </a:lnTo>
                <a:lnTo>
                  <a:pt x="841519" y="1424280"/>
                </a:lnTo>
                <a:lnTo>
                  <a:pt x="831983" y="1421422"/>
                </a:lnTo>
                <a:lnTo>
                  <a:pt x="823083" y="1418247"/>
                </a:lnTo>
                <a:lnTo>
                  <a:pt x="814183" y="1415072"/>
                </a:lnTo>
                <a:lnTo>
                  <a:pt x="805283" y="1411580"/>
                </a:lnTo>
                <a:lnTo>
                  <a:pt x="796701" y="1408087"/>
                </a:lnTo>
                <a:lnTo>
                  <a:pt x="788437" y="1404277"/>
                </a:lnTo>
                <a:lnTo>
                  <a:pt x="780490" y="1400150"/>
                </a:lnTo>
                <a:lnTo>
                  <a:pt x="772544" y="1396022"/>
                </a:lnTo>
                <a:lnTo>
                  <a:pt x="764915" y="1391260"/>
                </a:lnTo>
                <a:lnTo>
                  <a:pt x="757604" y="1386815"/>
                </a:lnTo>
                <a:lnTo>
                  <a:pt x="750293" y="1381735"/>
                </a:lnTo>
                <a:lnTo>
                  <a:pt x="743618" y="1376655"/>
                </a:lnTo>
                <a:lnTo>
                  <a:pt x="732811" y="1368082"/>
                </a:lnTo>
                <a:lnTo>
                  <a:pt x="722640" y="1359192"/>
                </a:lnTo>
                <a:lnTo>
                  <a:pt x="713104" y="1349985"/>
                </a:lnTo>
                <a:lnTo>
                  <a:pt x="704204" y="1340142"/>
                </a:lnTo>
                <a:lnTo>
                  <a:pt x="695621" y="1329982"/>
                </a:lnTo>
                <a:lnTo>
                  <a:pt x="687675" y="1319187"/>
                </a:lnTo>
                <a:lnTo>
                  <a:pt x="680046" y="1308075"/>
                </a:lnTo>
                <a:lnTo>
                  <a:pt x="673371" y="1296327"/>
                </a:lnTo>
                <a:lnTo>
                  <a:pt x="667014" y="1284262"/>
                </a:lnTo>
                <a:lnTo>
                  <a:pt x="660975" y="1271562"/>
                </a:lnTo>
                <a:lnTo>
                  <a:pt x="655889" y="1258862"/>
                </a:lnTo>
                <a:lnTo>
                  <a:pt x="651121" y="1245209"/>
                </a:lnTo>
                <a:lnTo>
                  <a:pt x="646989" y="1231557"/>
                </a:lnTo>
                <a:lnTo>
                  <a:pt x="642857" y="1217269"/>
                </a:lnTo>
                <a:lnTo>
                  <a:pt x="639996" y="1202664"/>
                </a:lnTo>
                <a:lnTo>
                  <a:pt x="637453" y="1187424"/>
                </a:lnTo>
                <a:lnTo>
                  <a:pt x="410819" y="1219492"/>
                </a:lnTo>
                <a:lnTo>
                  <a:pt x="413044" y="1231557"/>
                </a:lnTo>
                <a:lnTo>
                  <a:pt x="415587" y="1243304"/>
                </a:lnTo>
                <a:lnTo>
                  <a:pt x="418766" y="1255370"/>
                </a:lnTo>
                <a:lnTo>
                  <a:pt x="421626" y="1266800"/>
                </a:lnTo>
                <a:lnTo>
                  <a:pt x="424805" y="1278230"/>
                </a:lnTo>
                <a:lnTo>
                  <a:pt x="428619" y="1289660"/>
                </a:lnTo>
                <a:lnTo>
                  <a:pt x="432116" y="1300455"/>
                </a:lnTo>
                <a:lnTo>
                  <a:pt x="435930" y="1311250"/>
                </a:lnTo>
                <a:lnTo>
                  <a:pt x="440062" y="1321727"/>
                </a:lnTo>
                <a:lnTo>
                  <a:pt x="444512" y="1332205"/>
                </a:lnTo>
                <a:lnTo>
                  <a:pt x="448644" y="1342682"/>
                </a:lnTo>
                <a:lnTo>
                  <a:pt x="453412" y="1352525"/>
                </a:lnTo>
                <a:lnTo>
                  <a:pt x="458180" y="1362367"/>
                </a:lnTo>
                <a:lnTo>
                  <a:pt x="463266" y="1372210"/>
                </a:lnTo>
                <a:lnTo>
                  <a:pt x="468352" y="1381735"/>
                </a:lnTo>
                <a:lnTo>
                  <a:pt x="473755" y="1390942"/>
                </a:lnTo>
                <a:lnTo>
                  <a:pt x="479477" y="1399832"/>
                </a:lnTo>
                <a:lnTo>
                  <a:pt x="485198" y="1409040"/>
                </a:lnTo>
                <a:lnTo>
                  <a:pt x="491238" y="1417612"/>
                </a:lnTo>
                <a:lnTo>
                  <a:pt x="497595" y="1426185"/>
                </a:lnTo>
                <a:lnTo>
                  <a:pt x="503634" y="1434757"/>
                </a:lnTo>
                <a:lnTo>
                  <a:pt x="510309" y="1442695"/>
                </a:lnTo>
                <a:lnTo>
                  <a:pt x="517302" y="1450950"/>
                </a:lnTo>
                <a:lnTo>
                  <a:pt x="524295" y="1458570"/>
                </a:lnTo>
                <a:lnTo>
                  <a:pt x="531288" y="1466190"/>
                </a:lnTo>
                <a:lnTo>
                  <a:pt x="538599" y="1473492"/>
                </a:lnTo>
                <a:lnTo>
                  <a:pt x="546227" y="1480795"/>
                </a:lnTo>
                <a:lnTo>
                  <a:pt x="553856" y="1487780"/>
                </a:lnTo>
                <a:lnTo>
                  <a:pt x="561802" y="1494765"/>
                </a:lnTo>
                <a:lnTo>
                  <a:pt x="570067" y="1501750"/>
                </a:lnTo>
                <a:lnTo>
                  <a:pt x="578331" y="1507782"/>
                </a:lnTo>
                <a:lnTo>
                  <a:pt x="586913" y="1514132"/>
                </a:lnTo>
                <a:lnTo>
                  <a:pt x="600581" y="1523657"/>
                </a:lnTo>
                <a:lnTo>
                  <a:pt x="615203" y="1532865"/>
                </a:lnTo>
                <a:lnTo>
                  <a:pt x="630142" y="1541437"/>
                </a:lnTo>
                <a:lnTo>
                  <a:pt x="645717" y="1549375"/>
                </a:lnTo>
                <a:lnTo>
                  <a:pt x="661928" y="1556995"/>
                </a:lnTo>
                <a:lnTo>
                  <a:pt x="678775" y="1563980"/>
                </a:lnTo>
                <a:lnTo>
                  <a:pt x="696257" y="1570647"/>
                </a:lnTo>
                <a:lnTo>
                  <a:pt x="714375" y="1576680"/>
                </a:lnTo>
                <a:lnTo>
                  <a:pt x="733129" y="1582395"/>
                </a:lnTo>
                <a:lnTo>
                  <a:pt x="752518" y="1587475"/>
                </a:lnTo>
                <a:lnTo>
                  <a:pt x="772544" y="1592237"/>
                </a:lnTo>
                <a:lnTo>
                  <a:pt x="792887" y="1596365"/>
                </a:lnTo>
                <a:lnTo>
                  <a:pt x="814183" y="1600175"/>
                </a:lnTo>
                <a:lnTo>
                  <a:pt x="835480" y="1603350"/>
                </a:lnTo>
                <a:lnTo>
                  <a:pt x="858048" y="1606525"/>
                </a:lnTo>
                <a:lnTo>
                  <a:pt x="880616" y="1608747"/>
                </a:lnTo>
                <a:lnTo>
                  <a:pt x="880616" y="1726857"/>
                </a:lnTo>
                <a:lnTo>
                  <a:pt x="1063385" y="1726857"/>
                </a:lnTo>
                <a:lnTo>
                  <a:pt x="1063385" y="1610652"/>
                </a:lnTo>
                <a:lnTo>
                  <a:pt x="1077371" y="1609382"/>
                </a:lnTo>
                <a:lnTo>
                  <a:pt x="1091675" y="1607795"/>
                </a:lnTo>
                <a:lnTo>
                  <a:pt x="1105661" y="1606207"/>
                </a:lnTo>
                <a:lnTo>
                  <a:pt x="1119329" y="1603985"/>
                </a:lnTo>
                <a:lnTo>
                  <a:pt x="1133314" y="1602080"/>
                </a:lnTo>
                <a:lnTo>
                  <a:pt x="1146665" y="1599857"/>
                </a:lnTo>
                <a:lnTo>
                  <a:pt x="1160015" y="1597317"/>
                </a:lnTo>
                <a:lnTo>
                  <a:pt x="1173047" y="1594142"/>
                </a:lnTo>
                <a:lnTo>
                  <a:pt x="1186397" y="1591285"/>
                </a:lnTo>
                <a:lnTo>
                  <a:pt x="1199111" y="1587792"/>
                </a:lnTo>
                <a:lnTo>
                  <a:pt x="1212144" y="1584300"/>
                </a:lnTo>
                <a:lnTo>
                  <a:pt x="1224540" y="1580807"/>
                </a:lnTo>
                <a:lnTo>
                  <a:pt x="1236937" y="1576680"/>
                </a:lnTo>
                <a:lnTo>
                  <a:pt x="1249333" y="1572552"/>
                </a:lnTo>
                <a:lnTo>
                  <a:pt x="1261412" y="1567790"/>
                </a:lnTo>
                <a:lnTo>
                  <a:pt x="1273491" y="1563345"/>
                </a:lnTo>
                <a:lnTo>
                  <a:pt x="1288748" y="1556995"/>
                </a:lnTo>
                <a:lnTo>
                  <a:pt x="1304005" y="1550010"/>
                </a:lnTo>
                <a:lnTo>
                  <a:pt x="1318627" y="1543025"/>
                </a:lnTo>
                <a:lnTo>
                  <a:pt x="1332613" y="1535722"/>
                </a:lnTo>
                <a:lnTo>
                  <a:pt x="1346598" y="1528102"/>
                </a:lnTo>
                <a:lnTo>
                  <a:pt x="1359631" y="1519847"/>
                </a:lnTo>
                <a:lnTo>
                  <a:pt x="1372345" y="1511592"/>
                </a:lnTo>
                <a:lnTo>
                  <a:pt x="1384742" y="1502702"/>
                </a:lnTo>
                <a:lnTo>
                  <a:pt x="1396185" y="1493812"/>
                </a:lnTo>
                <a:lnTo>
                  <a:pt x="1407945" y="1484287"/>
                </a:lnTo>
                <a:lnTo>
                  <a:pt x="1418753" y="1474762"/>
                </a:lnTo>
                <a:lnTo>
                  <a:pt x="1429242" y="1464602"/>
                </a:lnTo>
                <a:lnTo>
                  <a:pt x="1439096" y="1454125"/>
                </a:lnTo>
                <a:lnTo>
                  <a:pt x="1448631" y="1443647"/>
                </a:lnTo>
                <a:lnTo>
                  <a:pt x="1457531" y="1432535"/>
                </a:lnTo>
                <a:lnTo>
                  <a:pt x="1466114" y="1421422"/>
                </a:lnTo>
                <a:lnTo>
                  <a:pt x="1474378" y="1409675"/>
                </a:lnTo>
                <a:lnTo>
                  <a:pt x="1482007" y="1398245"/>
                </a:lnTo>
                <a:lnTo>
                  <a:pt x="1489000" y="1386497"/>
                </a:lnTo>
                <a:lnTo>
                  <a:pt x="1495675" y="1374432"/>
                </a:lnTo>
                <a:lnTo>
                  <a:pt x="1501396" y="1362685"/>
                </a:lnTo>
                <a:lnTo>
                  <a:pt x="1507118" y="1350620"/>
                </a:lnTo>
                <a:lnTo>
                  <a:pt x="1512203" y="1338555"/>
                </a:lnTo>
                <a:lnTo>
                  <a:pt x="1516335" y="1326490"/>
                </a:lnTo>
                <a:lnTo>
                  <a:pt x="1520468" y="1314107"/>
                </a:lnTo>
                <a:lnTo>
                  <a:pt x="1523964" y="1301725"/>
                </a:lnTo>
                <a:lnTo>
                  <a:pt x="1526507" y="1289025"/>
                </a:lnTo>
                <a:lnTo>
                  <a:pt x="1528732" y="1276642"/>
                </a:lnTo>
                <a:lnTo>
                  <a:pt x="1530957" y="1263942"/>
                </a:lnTo>
                <a:lnTo>
                  <a:pt x="1532228" y="1251242"/>
                </a:lnTo>
                <a:lnTo>
                  <a:pt x="1532864" y="1238542"/>
                </a:lnTo>
                <a:lnTo>
                  <a:pt x="1533182" y="1225207"/>
                </a:lnTo>
                <a:lnTo>
                  <a:pt x="1533182" y="1212189"/>
                </a:lnTo>
                <a:lnTo>
                  <a:pt x="1532546" y="1199172"/>
                </a:lnTo>
                <a:lnTo>
                  <a:pt x="1531275" y="1186789"/>
                </a:lnTo>
                <a:lnTo>
                  <a:pt x="1530003" y="1174407"/>
                </a:lnTo>
                <a:lnTo>
                  <a:pt x="1527778" y="1162342"/>
                </a:lnTo>
                <a:lnTo>
                  <a:pt x="1525553" y="1150594"/>
                </a:lnTo>
                <a:lnTo>
                  <a:pt x="1522693" y="1138847"/>
                </a:lnTo>
                <a:lnTo>
                  <a:pt x="1519514" y="1127734"/>
                </a:lnTo>
                <a:lnTo>
                  <a:pt x="1516018" y="1116939"/>
                </a:lnTo>
                <a:lnTo>
                  <a:pt x="1511885" y="1106144"/>
                </a:lnTo>
                <a:lnTo>
                  <a:pt x="1507435" y="1095349"/>
                </a:lnTo>
                <a:lnTo>
                  <a:pt x="1502350" y="1085189"/>
                </a:lnTo>
                <a:lnTo>
                  <a:pt x="1496946" y="1075347"/>
                </a:lnTo>
                <a:lnTo>
                  <a:pt x="1491225" y="1065822"/>
                </a:lnTo>
                <a:lnTo>
                  <a:pt x="1485185" y="1056614"/>
                </a:lnTo>
                <a:lnTo>
                  <a:pt x="1478510" y="1047407"/>
                </a:lnTo>
                <a:lnTo>
                  <a:pt x="1471517" y="1038517"/>
                </a:lnTo>
                <a:lnTo>
                  <a:pt x="1463889" y="1029944"/>
                </a:lnTo>
                <a:lnTo>
                  <a:pt x="1456260" y="1021689"/>
                </a:lnTo>
                <a:lnTo>
                  <a:pt x="1448314" y="1013752"/>
                </a:lnTo>
                <a:lnTo>
                  <a:pt x="1440049" y="1005814"/>
                </a:lnTo>
                <a:lnTo>
                  <a:pt x="1431467" y="998512"/>
                </a:lnTo>
                <a:lnTo>
                  <a:pt x="1422567" y="991527"/>
                </a:lnTo>
                <a:lnTo>
                  <a:pt x="1413349" y="984542"/>
                </a:lnTo>
                <a:lnTo>
                  <a:pt x="1403813" y="977557"/>
                </a:lnTo>
                <a:lnTo>
                  <a:pt x="1393959" y="971207"/>
                </a:lnTo>
                <a:lnTo>
                  <a:pt x="1383788" y="965174"/>
                </a:lnTo>
                <a:lnTo>
                  <a:pt x="1373299" y="959142"/>
                </a:lnTo>
                <a:lnTo>
                  <a:pt x="1362491" y="953427"/>
                </a:lnTo>
                <a:lnTo>
                  <a:pt x="1351048" y="948347"/>
                </a:lnTo>
                <a:lnTo>
                  <a:pt x="1339605" y="942949"/>
                </a:lnTo>
                <a:lnTo>
                  <a:pt x="1327845" y="937869"/>
                </a:lnTo>
                <a:lnTo>
                  <a:pt x="1305912" y="930249"/>
                </a:lnTo>
                <a:lnTo>
                  <a:pt x="1280801" y="921677"/>
                </a:lnTo>
                <a:lnTo>
                  <a:pt x="1252512" y="912469"/>
                </a:lnTo>
                <a:lnTo>
                  <a:pt x="1221362" y="902627"/>
                </a:lnTo>
                <a:lnTo>
                  <a:pt x="1186397" y="892784"/>
                </a:lnTo>
                <a:lnTo>
                  <a:pt x="1148572" y="882307"/>
                </a:lnTo>
                <a:lnTo>
                  <a:pt x="1107568" y="871512"/>
                </a:lnTo>
                <a:lnTo>
                  <a:pt x="1063385" y="860399"/>
                </a:lnTo>
                <a:lnTo>
                  <a:pt x="1063385" y="511149"/>
                </a:lnTo>
                <a:lnTo>
                  <a:pt x="1078960" y="514642"/>
                </a:lnTo>
                <a:lnTo>
                  <a:pt x="1093582" y="518769"/>
                </a:lnTo>
                <a:lnTo>
                  <a:pt x="1108204" y="523214"/>
                </a:lnTo>
                <a:lnTo>
                  <a:pt x="1121554" y="528612"/>
                </a:lnTo>
                <a:lnTo>
                  <a:pt x="1128229" y="531469"/>
                </a:lnTo>
                <a:lnTo>
                  <a:pt x="1134904" y="534644"/>
                </a:lnTo>
                <a:lnTo>
                  <a:pt x="1141261" y="537502"/>
                </a:lnTo>
                <a:lnTo>
                  <a:pt x="1146982" y="540677"/>
                </a:lnTo>
                <a:lnTo>
                  <a:pt x="1153022" y="544169"/>
                </a:lnTo>
                <a:lnTo>
                  <a:pt x="1159061" y="547662"/>
                </a:lnTo>
                <a:lnTo>
                  <a:pt x="1164465" y="551154"/>
                </a:lnTo>
                <a:lnTo>
                  <a:pt x="1169868" y="555282"/>
                </a:lnTo>
                <a:lnTo>
                  <a:pt x="1178768" y="561949"/>
                </a:lnTo>
                <a:lnTo>
                  <a:pt x="1187351" y="568934"/>
                </a:lnTo>
                <a:lnTo>
                  <a:pt x="1195297" y="576554"/>
                </a:lnTo>
                <a:lnTo>
                  <a:pt x="1202926" y="584174"/>
                </a:lnTo>
                <a:lnTo>
                  <a:pt x="1209919" y="592429"/>
                </a:lnTo>
                <a:lnTo>
                  <a:pt x="1216594" y="601002"/>
                </a:lnTo>
                <a:lnTo>
                  <a:pt x="1222633" y="609574"/>
                </a:lnTo>
                <a:lnTo>
                  <a:pt x="1228355" y="618782"/>
                </a:lnTo>
                <a:lnTo>
                  <a:pt x="1233758" y="627989"/>
                </a:lnTo>
                <a:lnTo>
                  <a:pt x="1238844" y="637832"/>
                </a:lnTo>
                <a:lnTo>
                  <a:pt x="1242976" y="647674"/>
                </a:lnTo>
                <a:lnTo>
                  <a:pt x="1247108" y="658469"/>
                </a:lnTo>
                <a:lnTo>
                  <a:pt x="1250287" y="668947"/>
                </a:lnTo>
                <a:lnTo>
                  <a:pt x="1253465" y="680059"/>
                </a:lnTo>
                <a:lnTo>
                  <a:pt x="1256326" y="691172"/>
                </a:lnTo>
                <a:lnTo>
                  <a:pt x="1258233" y="702919"/>
                </a:lnTo>
                <a:lnTo>
                  <a:pt x="1482324" y="675297"/>
                </a:lnTo>
                <a:lnTo>
                  <a:pt x="1479464" y="660692"/>
                </a:lnTo>
                <a:lnTo>
                  <a:pt x="1475967" y="646087"/>
                </a:lnTo>
                <a:lnTo>
                  <a:pt x="1472789" y="632434"/>
                </a:lnTo>
                <a:lnTo>
                  <a:pt x="1469292" y="618782"/>
                </a:lnTo>
                <a:lnTo>
                  <a:pt x="1465160" y="605764"/>
                </a:lnTo>
                <a:lnTo>
                  <a:pt x="1461028" y="592747"/>
                </a:lnTo>
                <a:lnTo>
                  <a:pt x="1456260" y="580364"/>
                </a:lnTo>
                <a:lnTo>
                  <a:pt x="1451810" y="568299"/>
                </a:lnTo>
                <a:lnTo>
                  <a:pt x="1446406" y="556552"/>
                </a:lnTo>
                <a:lnTo>
                  <a:pt x="1441321" y="545439"/>
                </a:lnTo>
                <a:lnTo>
                  <a:pt x="1435599" y="534644"/>
                </a:lnTo>
                <a:lnTo>
                  <a:pt x="1429560" y="523532"/>
                </a:lnTo>
                <a:lnTo>
                  <a:pt x="1423838" y="513689"/>
                </a:lnTo>
                <a:lnTo>
                  <a:pt x="1417163" y="503847"/>
                </a:lnTo>
                <a:lnTo>
                  <a:pt x="1410488" y="494322"/>
                </a:lnTo>
                <a:lnTo>
                  <a:pt x="1403177" y="485432"/>
                </a:lnTo>
                <a:lnTo>
                  <a:pt x="1395867" y="476542"/>
                </a:lnTo>
                <a:lnTo>
                  <a:pt x="1388238" y="467969"/>
                </a:lnTo>
                <a:lnTo>
                  <a:pt x="1379974" y="459714"/>
                </a:lnTo>
                <a:lnTo>
                  <a:pt x="1371074" y="451459"/>
                </a:lnTo>
                <a:lnTo>
                  <a:pt x="1361538" y="443522"/>
                </a:lnTo>
                <a:lnTo>
                  <a:pt x="1351366" y="435902"/>
                </a:lnTo>
                <a:lnTo>
                  <a:pt x="1341195" y="428599"/>
                </a:lnTo>
                <a:lnTo>
                  <a:pt x="1330388" y="421614"/>
                </a:lnTo>
                <a:lnTo>
                  <a:pt x="1319262" y="414629"/>
                </a:lnTo>
                <a:lnTo>
                  <a:pt x="1307184" y="407962"/>
                </a:lnTo>
                <a:lnTo>
                  <a:pt x="1294787" y="401294"/>
                </a:lnTo>
                <a:lnTo>
                  <a:pt x="1282073" y="395262"/>
                </a:lnTo>
                <a:lnTo>
                  <a:pt x="1268723" y="389229"/>
                </a:lnTo>
                <a:lnTo>
                  <a:pt x="1254737" y="383197"/>
                </a:lnTo>
                <a:lnTo>
                  <a:pt x="1240751" y="378117"/>
                </a:lnTo>
                <a:lnTo>
                  <a:pt x="1225812" y="372402"/>
                </a:lnTo>
                <a:lnTo>
                  <a:pt x="1207058" y="366369"/>
                </a:lnTo>
                <a:lnTo>
                  <a:pt x="1187986" y="360972"/>
                </a:lnTo>
                <a:lnTo>
                  <a:pt x="1168279" y="355574"/>
                </a:lnTo>
                <a:lnTo>
                  <a:pt x="1147936" y="351129"/>
                </a:lnTo>
                <a:lnTo>
                  <a:pt x="1127593" y="346684"/>
                </a:lnTo>
                <a:lnTo>
                  <a:pt x="1106614" y="343192"/>
                </a:lnTo>
                <a:lnTo>
                  <a:pt x="1085000" y="339699"/>
                </a:lnTo>
                <a:lnTo>
                  <a:pt x="1063385" y="337159"/>
                </a:lnTo>
                <a:lnTo>
                  <a:pt x="1063385" y="217144"/>
                </a:lnTo>
                <a:close/>
                <a:moveTo>
                  <a:pt x="972000" y="0"/>
                </a:moveTo>
                <a:cubicBezTo>
                  <a:pt x="1508821" y="0"/>
                  <a:pt x="1944000" y="435179"/>
                  <a:pt x="1944000" y="972000"/>
                </a:cubicBezTo>
                <a:cubicBezTo>
                  <a:pt x="1944000" y="1508821"/>
                  <a:pt x="1508821" y="1944000"/>
                  <a:pt x="972000" y="1944000"/>
                </a:cubicBezTo>
                <a:cubicBezTo>
                  <a:pt x="435179" y="1944000"/>
                  <a:pt x="0" y="1508821"/>
                  <a:pt x="0" y="972000"/>
                </a:cubicBezTo>
                <a:cubicBezTo>
                  <a:pt x="0" y="435179"/>
                  <a:pt x="435179" y="0"/>
                  <a:pt x="972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pic>
        <p:nvPicPr>
          <p:cNvPr id="2" name="图片 1" descr="55555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" y="136525"/>
            <a:ext cx="1631096" cy="5400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0"/>
    </mc:Choice>
    <mc:Fallback xmlns="">
      <p:transition spd="slow" advTm="0"/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10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" presetClass="entr" presetSubtype="8" fill="hold" nodeType="withEffect" p14:presetBounceEnd="4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10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11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" presetID="12" presetClass="entr" presetSubtype="8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" dur="300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5" dur="3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" presetID="2" presetClass="entr" presetSubtype="2" fill="hold" grpId="0" nodeType="withEffect" p14:presetBounceEnd="4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18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19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" presetID="12" presetClass="entr" presetSubtype="2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300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23" dur="3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2" presetClass="entr" presetSubtype="8" fill="hold" grpId="0" nodeType="withEffect" p14:presetBounceEnd="4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26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27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8" presetID="12" presetClass="entr" presetSubtype="8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0" dur="300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31" dur="3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" presetID="2" presetClass="entr" presetSubtype="2" fill="hold" nodeType="withEffect" p14:presetBounceEnd="4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34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35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6" presetID="12" presetClass="entr" presetSubtype="2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8" dur="300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39" dur="3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2" presetClass="entr" presetSubtype="8" fill="hold" nodeType="withEffect" p14:presetBounceEnd="4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42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43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4" presetID="12" presetClass="entr" presetSubtype="8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6" dur="300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47" dur="3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8" presetID="2" presetClass="entr" presetSubtype="2" fill="hold" grpId="0" nodeType="withEffect" p14:presetBounceEnd="4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50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51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2" presetID="12" presetClass="entr" presetSubtype="2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4" dur="300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55" dur="3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6" presetID="53" presetClass="entr" presetSubtype="52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8" dur="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9" dur="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0" dur="5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61" dur="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2" dur="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3" presetID="53" presetClass="entr" presetSubtype="528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5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6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7" dur="50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68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9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0" presetID="53" presetClass="entr" presetSubtype="528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2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3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4" dur="50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75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6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7" presetID="53" presetClass="entr" presetSubtype="528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9" dur="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0" dur="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1" dur="5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2" dur="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3" dur="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4" presetID="53" presetClass="entr" presetSubtype="528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6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7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8" dur="500"/>
                                            <p:tgtEl>
                                              <p:spTgt spid="5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9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0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1" presetID="53" presetClass="entr" presetSubtype="528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3" dur="5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4" dur="5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5" dur="500"/>
                                            <p:tgtEl>
                                              <p:spTgt spid="5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96" dur="5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7" dur="5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2" grpId="0"/>
          <p:bldP spid="28" grpId="0"/>
          <p:bldP spid="29" grpId="0"/>
          <p:bldP spid="30" grpId="0"/>
          <p:bldP spid="31" grpId="0"/>
          <p:bldP spid="32" grpId="0" animBg="1"/>
          <p:bldP spid="36" grpId="0" animBg="1"/>
          <p:bldP spid="44" grpId="0"/>
          <p:bldP spid="45" grpId="0"/>
          <p:bldP spid="46" grpId="0" animBg="1"/>
          <p:bldP spid="52" grpId="0" animBg="1"/>
          <p:bldP spid="53" grpId="0" animBg="1"/>
          <p:bldP spid="54" grpId="0" animBg="1"/>
          <p:bldP spid="55" grpId="0" animBg="1"/>
          <p:bldP spid="56" grpId="0" animBg="1"/>
          <p:bldP spid="57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10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" presetID="12" presetClass="entr" presetSubtype="8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" dur="300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5" dur="3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" presetID="12" presetClass="entr" presetSubtype="2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300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23" dur="3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6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7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8" presetID="12" presetClass="entr" presetSubtype="8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0" dur="300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31" dur="3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4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5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6" presetID="12" presetClass="entr" presetSubtype="2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8" dur="300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39" dur="3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2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3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4" presetID="12" presetClass="entr" presetSubtype="8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6" dur="300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47" dur="3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8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0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1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2" presetID="12" presetClass="entr" presetSubtype="2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4" dur="300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55" dur="3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6" presetID="53" presetClass="entr" presetSubtype="52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8" dur="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9" dur="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0" dur="5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61" dur="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2" dur="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3" presetID="53" presetClass="entr" presetSubtype="528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5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6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7" dur="50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68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9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0" presetID="53" presetClass="entr" presetSubtype="528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2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3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4" dur="50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75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6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7" presetID="53" presetClass="entr" presetSubtype="528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9" dur="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0" dur="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1" dur="5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2" dur="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3" dur="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4" presetID="53" presetClass="entr" presetSubtype="528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6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7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8" dur="500"/>
                                            <p:tgtEl>
                                              <p:spTgt spid="5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9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0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1" presetID="53" presetClass="entr" presetSubtype="528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3" dur="5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4" dur="5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5" dur="500"/>
                                            <p:tgtEl>
                                              <p:spTgt spid="5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96" dur="5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7" dur="5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2" grpId="0"/>
          <p:bldP spid="28" grpId="0"/>
          <p:bldP spid="29" grpId="0"/>
          <p:bldP spid="30" grpId="0"/>
          <p:bldP spid="31" grpId="0"/>
          <p:bldP spid="32" grpId="0" animBg="1"/>
          <p:bldP spid="36" grpId="0" animBg="1"/>
          <p:bldP spid="44" grpId="0"/>
          <p:bldP spid="45" grpId="0"/>
          <p:bldP spid="46" grpId="0" animBg="1"/>
          <p:bldP spid="52" grpId="0" animBg="1"/>
          <p:bldP spid="53" grpId="0" animBg="1"/>
          <p:bldP spid="54" grpId="0" animBg="1"/>
          <p:bldP spid="55" grpId="0" animBg="1"/>
          <p:bldP spid="56" grpId="0" animBg="1"/>
          <p:bldP spid="57" grpId="0" animBg="1"/>
        </p:bldLst>
      </p:timing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1887674"/>
            <a:ext cx="9144000" cy="1368152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1331640" y="1491750"/>
            <a:ext cx="2160240" cy="2160000"/>
            <a:chOff x="1331640" y="1491750"/>
            <a:chExt cx="2160240" cy="2160000"/>
          </a:xfrm>
        </p:grpSpPr>
        <p:sp>
          <p:nvSpPr>
            <p:cNvPr id="6" name="椭圆 5"/>
            <p:cNvSpPr/>
            <p:nvPr/>
          </p:nvSpPr>
          <p:spPr>
            <a:xfrm>
              <a:off x="1331640" y="1491750"/>
              <a:ext cx="2160240" cy="2160000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000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  <a:effectLst>
              <a:outerShdw blurRad="444500" dist="63500" dir="8100000" algn="ctr">
                <a:srgbClr val="000000">
                  <a:alpha val="50000"/>
                </a:srgbClr>
              </a:outerShdw>
            </a:effectLst>
            <a:scene3d>
              <a:camera prst="orthographicFront">
                <a:rot lat="0" lon="0" rev="0"/>
              </a:camera>
              <a:lightRig rig="brightRoom" dir="t">
                <a:rot lat="0" lon="0" rev="600000"/>
              </a:lightRig>
            </a:scene3d>
            <a:sp3d prstMaterial="metal">
              <a:bevelT w="38100" h="5715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椭圆 6"/>
            <p:cNvSpPr/>
            <p:nvPr/>
          </p:nvSpPr>
          <p:spPr>
            <a:xfrm>
              <a:off x="1511760" y="1671750"/>
              <a:ext cx="1800000" cy="180000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943708" y="1722646"/>
              <a:ext cx="936104" cy="1476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en-US" sz="9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9" name="矩形 8"/>
          <p:cNvSpPr/>
          <p:nvPr/>
        </p:nvSpPr>
        <p:spPr>
          <a:xfrm>
            <a:off x="3707904" y="2279362"/>
            <a:ext cx="1808480" cy="5835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lang="zh-CN" altLang="en-US" sz="3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内容展示</a:t>
            </a:r>
            <a:endParaRPr lang="en-US" altLang="zh-CN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0">
        <p14:prism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236220" y="170815"/>
            <a:ext cx="20599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中国地质大学</a:t>
            </a:r>
            <a:endParaRPr lang="en-US" altLang="zh-CN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空心弧 2"/>
          <p:cNvSpPr/>
          <p:nvPr/>
        </p:nvSpPr>
        <p:spPr>
          <a:xfrm rot="5400000">
            <a:off x="862468" y="1382967"/>
            <a:ext cx="3142978" cy="2924714"/>
          </a:xfrm>
          <a:prstGeom prst="blockArc">
            <a:avLst>
              <a:gd name="adj1" fmla="val 10897210"/>
              <a:gd name="adj2" fmla="val 6953"/>
              <a:gd name="adj3" fmla="val 1246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6" rIns="91431" bIns="45716" anchor="ctr"/>
          <a:lstStyle/>
          <a:p>
            <a:pPr algn="ctr" defTabSz="913765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49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4" name="直接连接符 3"/>
          <p:cNvCxnSpPr/>
          <p:nvPr/>
        </p:nvCxnSpPr>
        <p:spPr bwMode="auto">
          <a:xfrm>
            <a:off x="3043369" y="1468197"/>
            <a:ext cx="144145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 bwMode="auto">
          <a:xfrm>
            <a:off x="3093016" y="4258837"/>
            <a:ext cx="1439863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 bwMode="auto">
          <a:xfrm>
            <a:off x="3914988" y="2414549"/>
            <a:ext cx="1334133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 bwMode="auto">
          <a:xfrm>
            <a:off x="3773750" y="3399544"/>
            <a:ext cx="14407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5255720" y="1062882"/>
            <a:ext cx="1324610" cy="320675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微信运营情况</a:t>
            </a:r>
          </a:p>
        </p:txBody>
      </p:sp>
      <p:sp>
        <p:nvSpPr>
          <p:cNvPr id="14" name="椭圆 13"/>
          <p:cNvSpPr/>
          <p:nvPr/>
        </p:nvSpPr>
        <p:spPr>
          <a:xfrm>
            <a:off x="2816194" y="1251719"/>
            <a:ext cx="373310" cy="37331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3608282" y="2212641"/>
            <a:ext cx="373310" cy="37331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3587342" y="3195034"/>
            <a:ext cx="373310" cy="37331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2816194" y="4045240"/>
            <a:ext cx="373310" cy="37331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3894554" y="1059582"/>
            <a:ext cx="821462" cy="821462"/>
            <a:chOff x="4008377" y="1003063"/>
            <a:chExt cx="821462" cy="821462"/>
          </a:xfrm>
        </p:grpSpPr>
        <p:sp>
          <p:nvSpPr>
            <p:cNvPr id="19" name="椭圆 18"/>
            <p:cNvSpPr/>
            <p:nvPr/>
          </p:nvSpPr>
          <p:spPr>
            <a:xfrm>
              <a:off x="4008377" y="1003063"/>
              <a:ext cx="821462" cy="82146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20" name="组合 19"/>
            <p:cNvGrpSpPr>
              <a:grpSpLocks noChangeAspect="1"/>
            </p:cNvGrpSpPr>
            <p:nvPr/>
          </p:nvGrpSpPr>
          <p:grpSpPr bwMode="auto">
            <a:xfrm>
              <a:off x="4230408" y="1145668"/>
              <a:ext cx="389996" cy="469766"/>
              <a:chOff x="3452849" y="2667439"/>
              <a:chExt cx="239345" cy="288607"/>
            </a:xfrm>
          </p:grpSpPr>
          <p:sp>
            <p:nvSpPr>
              <p:cNvPr id="21" name="Freeform 846"/>
              <p:cNvSpPr/>
              <p:nvPr/>
            </p:nvSpPr>
            <p:spPr bwMode="auto">
              <a:xfrm>
                <a:off x="3452849" y="2721892"/>
                <a:ext cx="239345" cy="234154"/>
              </a:xfrm>
              <a:custGeom>
                <a:avLst/>
                <a:gdLst>
                  <a:gd name="T0" fmla="*/ 29 w 48"/>
                  <a:gd name="T1" fmla="*/ 0 h 47"/>
                  <a:gd name="T2" fmla="*/ 29 w 48"/>
                  <a:gd name="T3" fmla="*/ 7 h 47"/>
                  <a:gd name="T4" fmla="*/ 41 w 48"/>
                  <a:gd name="T5" fmla="*/ 23 h 47"/>
                  <a:gd name="T6" fmla="*/ 24 w 48"/>
                  <a:gd name="T7" fmla="*/ 41 h 47"/>
                  <a:gd name="T8" fmla="*/ 6 w 48"/>
                  <a:gd name="T9" fmla="*/ 23 h 47"/>
                  <a:gd name="T10" fmla="*/ 18 w 48"/>
                  <a:gd name="T11" fmla="*/ 7 h 47"/>
                  <a:gd name="T12" fmla="*/ 18 w 48"/>
                  <a:gd name="T13" fmla="*/ 0 h 47"/>
                  <a:gd name="T14" fmla="*/ 0 w 48"/>
                  <a:gd name="T15" fmla="*/ 23 h 47"/>
                  <a:gd name="T16" fmla="*/ 24 w 48"/>
                  <a:gd name="T17" fmla="*/ 47 h 47"/>
                  <a:gd name="T18" fmla="*/ 48 w 48"/>
                  <a:gd name="T19" fmla="*/ 23 h 47"/>
                  <a:gd name="T20" fmla="*/ 29 w 48"/>
                  <a:gd name="T21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8" h="47">
                    <a:moveTo>
                      <a:pt x="29" y="0"/>
                    </a:moveTo>
                    <a:cubicBezTo>
                      <a:pt x="29" y="7"/>
                      <a:pt x="29" y="7"/>
                      <a:pt x="29" y="7"/>
                    </a:cubicBezTo>
                    <a:cubicBezTo>
                      <a:pt x="36" y="9"/>
                      <a:pt x="41" y="16"/>
                      <a:pt x="41" y="23"/>
                    </a:cubicBezTo>
                    <a:cubicBezTo>
                      <a:pt x="41" y="33"/>
                      <a:pt x="33" y="41"/>
                      <a:pt x="24" y="41"/>
                    </a:cubicBezTo>
                    <a:cubicBezTo>
                      <a:pt x="14" y="41"/>
                      <a:pt x="6" y="33"/>
                      <a:pt x="6" y="23"/>
                    </a:cubicBezTo>
                    <a:cubicBezTo>
                      <a:pt x="6" y="16"/>
                      <a:pt x="11" y="9"/>
                      <a:pt x="18" y="7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7" y="2"/>
                      <a:pt x="0" y="12"/>
                      <a:pt x="0" y="23"/>
                    </a:cubicBezTo>
                    <a:cubicBezTo>
                      <a:pt x="0" y="37"/>
                      <a:pt x="10" y="47"/>
                      <a:pt x="24" y="47"/>
                    </a:cubicBezTo>
                    <a:cubicBezTo>
                      <a:pt x="37" y="47"/>
                      <a:pt x="48" y="37"/>
                      <a:pt x="48" y="23"/>
                    </a:cubicBezTo>
                    <a:cubicBezTo>
                      <a:pt x="48" y="12"/>
                      <a:pt x="40" y="2"/>
                      <a:pt x="29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lIns="121920" tIns="60960" rIns="121920" bIns="60960"/>
              <a:lstStyle/>
              <a:p>
                <a:pPr defTabSz="913765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49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22" name="Freeform 847"/>
              <p:cNvSpPr/>
              <p:nvPr/>
            </p:nvSpPr>
            <p:spPr bwMode="auto">
              <a:xfrm>
                <a:off x="3547138" y="2667439"/>
                <a:ext cx="44424" cy="138859"/>
              </a:xfrm>
              <a:custGeom>
                <a:avLst/>
                <a:gdLst>
                  <a:gd name="T0" fmla="*/ 7 w 9"/>
                  <a:gd name="T1" fmla="*/ 0 h 28"/>
                  <a:gd name="T2" fmla="*/ 2 w 9"/>
                  <a:gd name="T3" fmla="*/ 0 h 28"/>
                  <a:gd name="T4" fmla="*/ 0 w 9"/>
                  <a:gd name="T5" fmla="*/ 2 h 28"/>
                  <a:gd name="T6" fmla="*/ 0 w 9"/>
                  <a:gd name="T7" fmla="*/ 10 h 28"/>
                  <a:gd name="T8" fmla="*/ 0 w 9"/>
                  <a:gd name="T9" fmla="*/ 16 h 28"/>
                  <a:gd name="T10" fmla="*/ 0 w 9"/>
                  <a:gd name="T11" fmla="*/ 26 h 28"/>
                  <a:gd name="T12" fmla="*/ 2 w 9"/>
                  <a:gd name="T13" fmla="*/ 28 h 28"/>
                  <a:gd name="T14" fmla="*/ 7 w 9"/>
                  <a:gd name="T15" fmla="*/ 28 h 28"/>
                  <a:gd name="T16" fmla="*/ 9 w 9"/>
                  <a:gd name="T17" fmla="*/ 26 h 28"/>
                  <a:gd name="T18" fmla="*/ 9 w 9"/>
                  <a:gd name="T19" fmla="*/ 16 h 28"/>
                  <a:gd name="T20" fmla="*/ 9 w 9"/>
                  <a:gd name="T21" fmla="*/ 10 h 28"/>
                  <a:gd name="T22" fmla="*/ 9 w 9"/>
                  <a:gd name="T23" fmla="*/ 2 h 28"/>
                  <a:gd name="T24" fmla="*/ 7 w 9"/>
                  <a:gd name="T25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" h="28">
                    <a:moveTo>
                      <a:pt x="7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7"/>
                      <a:pt x="1" y="28"/>
                      <a:pt x="2" y="28"/>
                    </a:cubicBezTo>
                    <a:cubicBezTo>
                      <a:pt x="7" y="28"/>
                      <a:pt x="7" y="28"/>
                      <a:pt x="7" y="28"/>
                    </a:cubicBezTo>
                    <a:cubicBezTo>
                      <a:pt x="8" y="28"/>
                      <a:pt x="9" y="27"/>
                      <a:pt x="9" y="26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1"/>
                      <a:pt x="8" y="0"/>
                      <a:pt x="7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lIns="121920" tIns="60960" rIns="121920" bIns="60960"/>
              <a:lstStyle/>
              <a:p>
                <a:pPr defTabSz="913765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49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23" name="组合 22"/>
          <p:cNvGrpSpPr/>
          <p:nvPr/>
        </p:nvGrpSpPr>
        <p:grpSpPr>
          <a:xfrm>
            <a:off x="4511322" y="1943200"/>
            <a:ext cx="821462" cy="821462"/>
            <a:chOff x="4703459" y="1967087"/>
            <a:chExt cx="821462" cy="821462"/>
          </a:xfrm>
        </p:grpSpPr>
        <p:sp>
          <p:nvSpPr>
            <p:cNvPr id="24" name="椭圆 23"/>
            <p:cNvSpPr/>
            <p:nvPr/>
          </p:nvSpPr>
          <p:spPr>
            <a:xfrm>
              <a:off x="4703459" y="1967087"/>
              <a:ext cx="821462" cy="82146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" name="Freeform 168"/>
            <p:cNvSpPr>
              <a:spLocks noChangeAspect="1" noEditPoints="1"/>
            </p:cNvSpPr>
            <p:nvPr/>
          </p:nvSpPr>
          <p:spPr bwMode="auto">
            <a:xfrm>
              <a:off x="4918327" y="2222412"/>
              <a:ext cx="425533" cy="364326"/>
            </a:xfrm>
            <a:custGeom>
              <a:avLst/>
              <a:gdLst>
                <a:gd name="T0" fmla="*/ 4 w 94"/>
                <a:gd name="T1" fmla="*/ 19 h 81"/>
                <a:gd name="T2" fmla="*/ 46 w 94"/>
                <a:gd name="T3" fmla="*/ 19 h 81"/>
                <a:gd name="T4" fmla="*/ 50 w 94"/>
                <a:gd name="T5" fmla="*/ 16 h 81"/>
                <a:gd name="T6" fmla="*/ 73 w 94"/>
                <a:gd name="T7" fmla="*/ 0 h 81"/>
                <a:gd name="T8" fmla="*/ 73 w 94"/>
                <a:gd name="T9" fmla="*/ 33 h 81"/>
                <a:gd name="T10" fmla="*/ 73 w 94"/>
                <a:gd name="T11" fmla="*/ 66 h 81"/>
                <a:gd name="T12" fmla="*/ 50 w 94"/>
                <a:gd name="T13" fmla="*/ 49 h 81"/>
                <a:gd name="T14" fmla="*/ 46 w 94"/>
                <a:gd name="T15" fmla="*/ 47 h 81"/>
                <a:gd name="T16" fmla="*/ 33 w 94"/>
                <a:gd name="T17" fmla="*/ 47 h 81"/>
                <a:gd name="T18" fmla="*/ 40 w 94"/>
                <a:gd name="T19" fmla="*/ 70 h 81"/>
                <a:gd name="T20" fmla="*/ 45 w 94"/>
                <a:gd name="T21" fmla="*/ 70 h 81"/>
                <a:gd name="T22" fmla="*/ 45 w 94"/>
                <a:gd name="T23" fmla="*/ 81 h 81"/>
                <a:gd name="T24" fmla="*/ 43 w 94"/>
                <a:gd name="T25" fmla="*/ 81 h 81"/>
                <a:gd name="T26" fmla="*/ 21 w 94"/>
                <a:gd name="T27" fmla="*/ 81 h 81"/>
                <a:gd name="T28" fmla="*/ 11 w 94"/>
                <a:gd name="T29" fmla="*/ 47 h 81"/>
                <a:gd name="T30" fmla="*/ 4 w 94"/>
                <a:gd name="T31" fmla="*/ 47 h 81"/>
                <a:gd name="T32" fmla="*/ 4 w 94"/>
                <a:gd name="T33" fmla="*/ 19 h 81"/>
                <a:gd name="T34" fmla="*/ 87 w 94"/>
                <a:gd name="T35" fmla="*/ 23 h 81"/>
                <a:gd name="T36" fmla="*/ 94 w 94"/>
                <a:gd name="T37" fmla="*/ 33 h 81"/>
                <a:gd name="T38" fmla="*/ 87 w 94"/>
                <a:gd name="T39" fmla="*/ 43 h 81"/>
                <a:gd name="T40" fmla="*/ 87 w 94"/>
                <a:gd name="T41" fmla="*/ 66 h 81"/>
                <a:gd name="T42" fmla="*/ 78 w 94"/>
                <a:gd name="T43" fmla="*/ 66 h 81"/>
                <a:gd name="T44" fmla="*/ 78 w 94"/>
                <a:gd name="T45" fmla="*/ 0 h 81"/>
                <a:gd name="T46" fmla="*/ 87 w 94"/>
                <a:gd name="T47" fmla="*/ 0 h 81"/>
                <a:gd name="T48" fmla="*/ 87 w 94"/>
                <a:gd name="T49" fmla="*/ 23 h 81"/>
                <a:gd name="T50" fmla="*/ 46 w 94"/>
                <a:gd name="T51" fmla="*/ 49 h 81"/>
                <a:gd name="T52" fmla="*/ 37 w 94"/>
                <a:gd name="T53" fmla="*/ 49 h 81"/>
                <a:gd name="T54" fmla="*/ 40 w 94"/>
                <a:gd name="T55" fmla="*/ 61 h 81"/>
                <a:gd name="T56" fmla="*/ 43 w 94"/>
                <a:gd name="T57" fmla="*/ 61 h 81"/>
                <a:gd name="T58" fmla="*/ 43 w 94"/>
                <a:gd name="T59" fmla="*/ 57 h 81"/>
                <a:gd name="T60" fmla="*/ 46 w 94"/>
                <a:gd name="T61" fmla="*/ 49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94" h="81">
                  <a:moveTo>
                    <a:pt x="4" y="19"/>
                  </a:moveTo>
                  <a:cubicBezTo>
                    <a:pt x="46" y="19"/>
                    <a:pt x="46" y="19"/>
                    <a:pt x="46" y="19"/>
                  </a:cubicBezTo>
                  <a:cubicBezTo>
                    <a:pt x="50" y="16"/>
                    <a:pt x="50" y="16"/>
                    <a:pt x="50" y="16"/>
                  </a:cubicBezTo>
                  <a:cubicBezTo>
                    <a:pt x="73" y="0"/>
                    <a:pt x="73" y="0"/>
                    <a:pt x="73" y="0"/>
                  </a:cubicBezTo>
                  <a:cubicBezTo>
                    <a:pt x="73" y="33"/>
                    <a:pt x="73" y="33"/>
                    <a:pt x="73" y="33"/>
                  </a:cubicBezTo>
                  <a:cubicBezTo>
                    <a:pt x="73" y="66"/>
                    <a:pt x="73" y="66"/>
                    <a:pt x="73" y="66"/>
                  </a:cubicBezTo>
                  <a:cubicBezTo>
                    <a:pt x="50" y="49"/>
                    <a:pt x="50" y="49"/>
                    <a:pt x="50" y="49"/>
                  </a:cubicBezTo>
                  <a:cubicBezTo>
                    <a:pt x="46" y="47"/>
                    <a:pt x="46" y="47"/>
                    <a:pt x="46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40" y="70"/>
                    <a:pt x="40" y="70"/>
                    <a:pt x="40" y="70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5" y="81"/>
                    <a:pt x="45" y="81"/>
                    <a:pt x="45" y="81"/>
                  </a:cubicBezTo>
                  <a:cubicBezTo>
                    <a:pt x="43" y="81"/>
                    <a:pt x="43" y="81"/>
                    <a:pt x="43" y="81"/>
                  </a:cubicBezTo>
                  <a:cubicBezTo>
                    <a:pt x="21" y="81"/>
                    <a:pt x="21" y="81"/>
                    <a:pt x="21" y="81"/>
                  </a:cubicBezTo>
                  <a:cubicBezTo>
                    <a:pt x="11" y="47"/>
                    <a:pt x="11" y="47"/>
                    <a:pt x="11" y="47"/>
                  </a:cubicBezTo>
                  <a:cubicBezTo>
                    <a:pt x="4" y="47"/>
                    <a:pt x="4" y="47"/>
                    <a:pt x="4" y="47"/>
                  </a:cubicBezTo>
                  <a:cubicBezTo>
                    <a:pt x="0" y="37"/>
                    <a:pt x="0" y="28"/>
                    <a:pt x="4" y="19"/>
                  </a:cubicBezTo>
                  <a:close/>
                  <a:moveTo>
                    <a:pt x="87" y="23"/>
                  </a:moveTo>
                  <a:cubicBezTo>
                    <a:pt x="91" y="24"/>
                    <a:pt x="94" y="28"/>
                    <a:pt x="94" y="33"/>
                  </a:cubicBezTo>
                  <a:cubicBezTo>
                    <a:pt x="94" y="38"/>
                    <a:pt x="91" y="42"/>
                    <a:pt x="87" y="43"/>
                  </a:cubicBezTo>
                  <a:cubicBezTo>
                    <a:pt x="87" y="66"/>
                    <a:pt x="87" y="66"/>
                    <a:pt x="87" y="66"/>
                  </a:cubicBezTo>
                  <a:cubicBezTo>
                    <a:pt x="78" y="66"/>
                    <a:pt x="78" y="66"/>
                    <a:pt x="78" y="66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87" y="0"/>
                    <a:pt x="87" y="0"/>
                    <a:pt x="87" y="0"/>
                  </a:cubicBezTo>
                  <a:cubicBezTo>
                    <a:pt x="87" y="23"/>
                    <a:pt x="87" y="23"/>
                    <a:pt x="87" y="23"/>
                  </a:cubicBezTo>
                  <a:close/>
                  <a:moveTo>
                    <a:pt x="46" y="49"/>
                  </a:moveTo>
                  <a:cubicBezTo>
                    <a:pt x="37" y="49"/>
                    <a:pt x="37" y="49"/>
                    <a:pt x="37" y="49"/>
                  </a:cubicBezTo>
                  <a:cubicBezTo>
                    <a:pt x="40" y="61"/>
                    <a:pt x="40" y="61"/>
                    <a:pt x="40" y="61"/>
                  </a:cubicBezTo>
                  <a:cubicBezTo>
                    <a:pt x="43" y="61"/>
                    <a:pt x="43" y="61"/>
                    <a:pt x="43" y="61"/>
                  </a:cubicBezTo>
                  <a:cubicBezTo>
                    <a:pt x="43" y="57"/>
                    <a:pt x="43" y="57"/>
                    <a:pt x="43" y="57"/>
                  </a:cubicBezTo>
                  <a:lnTo>
                    <a:pt x="46" y="4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lIns="121920" tIns="60960" rIns="121920" bIns="60960"/>
            <a:lstStyle/>
            <a:p>
              <a:pPr defTabSz="913765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9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4542626" y="2988813"/>
            <a:ext cx="821462" cy="821462"/>
            <a:chOff x="4734763" y="3012700"/>
            <a:chExt cx="821462" cy="821462"/>
          </a:xfrm>
        </p:grpSpPr>
        <p:sp>
          <p:nvSpPr>
            <p:cNvPr id="27" name="椭圆 26"/>
            <p:cNvSpPr/>
            <p:nvPr/>
          </p:nvSpPr>
          <p:spPr>
            <a:xfrm>
              <a:off x="4734763" y="3012700"/>
              <a:ext cx="821462" cy="82146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" name="Freeform 203"/>
            <p:cNvSpPr>
              <a:spLocks noChangeAspect="1" noEditPoints="1"/>
            </p:cNvSpPr>
            <p:nvPr/>
          </p:nvSpPr>
          <p:spPr bwMode="auto">
            <a:xfrm>
              <a:off x="4972990" y="3242045"/>
              <a:ext cx="370870" cy="356606"/>
            </a:xfrm>
            <a:custGeom>
              <a:avLst/>
              <a:gdLst>
                <a:gd name="T0" fmla="*/ 88 w 218"/>
                <a:gd name="T1" fmla="*/ 43 h 209"/>
                <a:gd name="T2" fmla="*/ 36 w 218"/>
                <a:gd name="T3" fmla="*/ 43 h 209"/>
                <a:gd name="T4" fmla="*/ 26 w 218"/>
                <a:gd name="T5" fmla="*/ 57 h 209"/>
                <a:gd name="T6" fmla="*/ 36 w 218"/>
                <a:gd name="T7" fmla="*/ 71 h 209"/>
                <a:gd name="T8" fmla="*/ 88 w 218"/>
                <a:gd name="T9" fmla="*/ 71 h 209"/>
                <a:gd name="T10" fmla="*/ 88 w 218"/>
                <a:gd name="T11" fmla="*/ 43 h 209"/>
                <a:gd name="T12" fmla="*/ 88 w 218"/>
                <a:gd name="T13" fmla="*/ 43 h 209"/>
                <a:gd name="T14" fmla="*/ 126 w 218"/>
                <a:gd name="T15" fmla="*/ 71 h 209"/>
                <a:gd name="T16" fmla="*/ 187 w 218"/>
                <a:gd name="T17" fmla="*/ 71 h 209"/>
                <a:gd name="T18" fmla="*/ 194 w 218"/>
                <a:gd name="T19" fmla="*/ 71 h 209"/>
                <a:gd name="T20" fmla="*/ 197 w 218"/>
                <a:gd name="T21" fmla="*/ 76 h 209"/>
                <a:gd name="T22" fmla="*/ 213 w 218"/>
                <a:gd name="T23" fmla="*/ 102 h 209"/>
                <a:gd name="T24" fmla="*/ 218 w 218"/>
                <a:gd name="T25" fmla="*/ 109 h 209"/>
                <a:gd name="T26" fmla="*/ 213 w 218"/>
                <a:gd name="T27" fmla="*/ 114 h 209"/>
                <a:gd name="T28" fmla="*/ 197 w 218"/>
                <a:gd name="T29" fmla="*/ 140 h 209"/>
                <a:gd name="T30" fmla="*/ 194 w 218"/>
                <a:gd name="T31" fmla="*/ 147 h 209"/>
                <a:gd name="T32" fmla="*/ 187 w 218"/>
                <a:gd name="T33" fmla="*/ 147 h 209"/>
                <a:gd name="T34" fmla="*/ 126 w 218"/>
                <a:gd name="T35" fmla="*/ 147 h 209"/>
                <a:gd name="T36" fmla="*/ 126 w 218"/>
                <a:gd name="T37" fmla="*/ 180 h 209"/>
                <a:gd name="T38" fmla="*/ 180 w 218"/>
                <a:gd name="T39" fmla="*/ 180 h 209"/>
                <a:gd name="T40" fmla="*/ 180 w 218"/>
                <a:gd name="T41" fmla="*/ 209 h 209"/>
                <a:gd name="T42" fmla="*/ 40 w 218"/>
                <a:gd name="T43" fmla="*/ 209 h 209"/>
                <a:gd name="T44" fmla="*/ 40 w 218"/>
                <a:gd name="T45" fmla="*/ 180 h 209"/>
                <a:gd name="T46" fmla="*/ 90 w 218"/>
                <a:gd name="T47" fmla="*/ 180 h 209"/>
                <a:gd name="T48" fmla="*/ 90 w 218"/>
                <a:gd name="T49" fmla="*/ 95 h 209"/>
                <a:gd name="T50" fmla="*/ 29 w 218"/>
                <a:gd name="T51" fmla="*/ 95 h 209"/>
                <a:gd name="T52" fmla="*/ 22 w 218"/>
                <a:gd name="T53" fmla="*/ 95 h 209"/>
                <a:gd name="T54" fmla="*/ 19 w 218"/>
                <a:gd name="T55" fmla="*/ 88 h 209"/>
                <a:gd name="T56" fmla="*/ 3 w 218"/>
                <a:gd name="T57" fmla="*/ 62 h 209"/>
                <a:gd name="T58" fmla="*/ 0 w 218"/>
                <a:gd name="T59" fmla="*/ 57 h 209"/>
                <a:gd name="T60" fmla="*/ 3 w 218"/>
                <a:gd name="T61" fmla="*/ 50 h 209"/>
                <a:gd name="T62" fmla="*/ 19 w 218"/>
                <a:gd name="T63" fmla="*/ 24 h 209"/>
                <a:gd name="T64" fmla="*/ 22 w 218"/>
                <a:gd name="T65" fmla="*/ 19 h 209"/>
                <a:gd name="T66" fmla="*/ 29 w 218"/>
                <a:gd name="T67" fmla="*/ 19 h 209"/>
                <a:gd name="T68" fmla="*/ 90 w 218"/>
                <a:gd name="T69" fmla="*/ 19 h 209"/>
                <a:gd name="T70" fmla="*/ 90 w 218"/>
                <a:gd name="T71" fmla="*/ 15 h 209"/>
                <a:gd name="T72" fmla="*/ 109 w 218"/>
                <a:gd name="T73" fmla="*/ 0 h 209"/>
                <a:gd name="T74" fmla="*/ 126 w 218"/>
                <a:gd name="T75" fmla="*/ 15 h 209"/>
                <a:gd name="T76" fmla="*/ 126 w 218"/>
                <a:gd name="T77" fmla="*/ 71 h 209"/>
                <a:gd name="T78" fmla="*/ 126 w 218"/>
                <a:gd name="T79" fmla="*/ 71 h 209"/>
                <a:gd name="T80" fmla="*/ 182 w 218"/>
                <a:gd name="T81" fmla="*/ 93 h 209"/>
                <a:gd name="T82" fmla="*/ 128 w 218"/>
                <a:gd name="T83" fmla="*/ 93 h 209"/>
                <a:gd name="T84" fmla="*/ 128 w 218"/>
                <a:gd name="T85" fmla="*/ 123 h 209"/>
                <a:gd name="T86" fmla="*/ 182 w 218"/>
                <a:gd name="T87" fmla="*/ 123 h 209"/>
                <a:gd name="T88" fmla="*/ 192 w 218"/>
                <a:gd name="T89" fmla="*/ 109 h 209"/>
                <a:gd name="T90" fmla="*/ 182 w 218"/>
                <a:gd name="T91" fmla="*/ 93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18" h="209">
                  <a:moveTo>
                    <a:pt x="88" y="43"/>
                  </a:moveTo>
                  <a:lnTo>
                    <a:pt x="36" y="43"/>
                  </a:lnTo>
                  <a:lnTo>
                    <a:pt x="26" y="57"/>
                  </a:lnTo>
                  <a:lnTo>
                    <a:pt x="36" y="71"/>
                  </a:lnTo>
                  <a:lnTo>
                    <a:pt x="88" y="71"/>
                  </a:lnTo>
                  <a:lnTo>
                    <a:pt x="88" y="43"/>
                  </a:lnTo>
                  <a:lnTo>
                    <a:pt x="88" y="43"/>
                  </a:lnTo>
                  <a:close/>
                  <a:moveTo>
                    <a:pt x="126" y="71"/>
                  </a:moveTo>
                  <a:lnTo>
                    <a:pt x="187" y="71"/>
                  </a:lnTo>
                  <a:lnTo>
                    <a:pt x="194" y="71"/>
                  </a:lnTo>
                  <a:lnTo>
                    <a:pt x="197" y="76"/>
                  </a:lnTo>
                  <a:lnTo>
                    <a:pt x="213" y="102"/>
                  </a:lnTo>
                  <a:lnTo>
                    <a:pt x="218" y="109"/>
                  </a:lnTo>
                  <a:lnTo>
                    <a:pt x="213" y="114"/>
                  </a:lnTo>
                  <a:lnTo>
                    <a:pt x="197" y="140"/>
                  </a:lnTo>
                  <a:lnTo>
                    <a:pt x="194" y="147"/>
                  </a:lnTo>
                  <a:lnTo>
                    <a:pt x="187" y="147"/>
                  </a:lnTo>
                  <a:lnTo>
                    <a:pt x="126" y="147"/>
                  </a:lnTo>
                  <a:lnTo>
                    <a:pt x="126" y="180"/>
                  </a:lnTo>
                  <a:lnTo>
                    <a:pt x="180" y="180"/>
                  </a:lnTo>
                  <a:lnTo>
                    <a:pt x="180" y="209"/>
                  </a:lnTo>
                  <a:lnTo>
                    <a:pt x="40" y="209"/>
                  </a:lnTo>
                  <a:lnTo>
                    <a:pt x="40" y="180"/>
                  </a:lnTo>
                  <a:lnTo>
                    <a:pt x="90" y="180"/>
                  </a:lnTo>
                  <a:lnTo>
                    <a:pt x="90" y="95"/>
                  </a:lnTo>
                  <a:lnTo>
                    <a:pt x="29" y="95"/>
                  </a:lnTo>
                  <a:lnTo>
                    <a:pt x="22" y="95"/>
                  </a:lnTo>
                  <a:lnTo>
                    <a:pt x="19" y="88"/>
                  </a:lnTo>
                  <a:lnTo>
                    <a:pt x="3" y="62"/>
                  </a:lnTo>
                  <a:lnTo>
                    <a:pt x="0" y="57"/>
                  </a:lnTo>
                  <a:lnTo>
                    <a:pt x="3" y="50"/>
                  </a:lnTo>
                  <a:lnTo>
                    <a:pt x="19" y="24"/>
                  </a:lnTo>
                  <a:lnTo>
                    <a:pt x="22" y="19"/>
                  </a:lnTo>
                  <a:lnTo>
                    <a:pt x="29" y="19"/>
                  </a:lnTo>
                  <a:lnTo>
                    <a:pt x="90" y="19"/>
                  </a:lnTo>
                  <a:lnTo>
                    <a:pt x="90" y="15"/>
                  </a:lnTo>
                  <a:lnTo>
                    <a:pt x="109" y="0"/>
                  </a:lnTo>
                  <a:lnTo>
                    <a:pt x="126" y="15"/>
                  </a:lnTo>
                  <a:lnTo>
                    <a:pt x="126" y="71"/>
                  </a:lnTo>
                  <a:lnTo>
                    <a:pt x="126" y="71"/>
                  </a:lnTo>
                  <a:close/>
                  <a:moveTo>
                    <a:pt x="182" y="93"/>
                  </a:moveTo>
                  <a:lnTo>
                    <a:pt x="128" y="93"/>
                  </a:lnTo>
                  <a:lnTo>
                    <a:pt x="128" y="123"/>
                  </a:lnTo>
                  <a:lnTo>
                    <a:pt x="182" y="123"/>
                  </a:lnTo>
                  <a:lnTo>
                    <a:pt x="192" y="109"/>
                  </a:lnTo>
                  <a:lnTo>
                    <a:pt x="182" y="9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lIns="121920" tIns="60960" rIns="121920" bIns="60960"/>
            <a:lstStyle/>
            <a:p>
              <a:pPr defTabSz="913765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9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3894554" y="3859496"/>
            <a:ext cx="821462" cy="821462"/>
            <a:chOff x="4015593" y="3883383"/>
            <a:chExt cx="821462" cy="821462"/>
          </a:xfrm>
        </p:grpSpPr>
        <p:sp>
          <p:nvSpPr>
            <p:cNvPr id="30" name="椭圆 29"/>
            <p:cNvSpPr/>
            <p:nvPr/>
          </p:nvSpPr>
          <p:spPr>
            <a:xfrm>
              <a:off x="4015593" y="3883383"/>
              <a:ext cx="821462" cy="82146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" name="Freeform 110"/>
            <p:cNvSpPr>
              <a:spLocks noChangeAspect="1" noEditPoints="1"/>
            </p:cNvSpPr>
            <p:nvPr/>
          </p:nvSpPr>
          <p:spPr bwMode="auto">
            <a:xfrm>
              <a:off x="4211960" y="4064356"/>
              <a:ext cx="424516" cy="376344"/>
            </a:xfrm>
            <a:custGeom>
              <a:avLst/>
              <a:gdLst>
                <a:gd name="T0" fmla="*/ 55 w 100"/>
                <a:gd name="T1" fmla="*/ 4 h 88"/>
                <a:gd name="T2" fmla="*/ 76 w 100"/>
                <a:gd name="T3" fmla="*/ 41 h 88"/>
                <a:gd name="T4" fmla="*/ 76 w 100"/>
                <a:gd name="T5" fmla="*/ 41 h 88"/>
                <a:gd name="T6" fmla="*/ 98 w 100"/>
                <a:gd name="T7" fmla="*/ 79 h 88"/>
                <a:gd name="T8" fmla="*/ 96 w 100"/>
                <a:gd name="T9" fmla="*/ 87 h 88"/>
                <a:gd name="T10" fmla="*/ 92 w 100"/>
                <a:gd name="T11" fmla="*/ 88 h 88"/>
                <a:gd name="T12" fmla="*/ 92 w 100"/>
                <a:gd name="T13" fmla="*/ 88 h 88"/>
                <a:gd name="T14" fmla="*/ 49 w 100"/>
                <a:gd name="T15" fmla="*/ 88 h 88"/>
                <a:gd name="T16" fmla="*/ 7 w 100"/>
                <a:gd name="T17" fmla="*/ 88 h 88"/>
                <a:gd name="T18" fmla="*/ 0 w 100"/>
                <a:gd name="T19" fmla="*/ 82 h 88"/>
                <a:gd name="T20" fmla="*/ 1 w 100"/>
                <a:gd name="T21" fmla="*/ 78 h 88"/>
                <a:gd name="T22" fmla="*/ 23 w 100"/>
                <a:gd name="T23" fmla="*/ 41 h 88"/>
                <a:gd name="T24" fmla="*/ 23 w 100"/>
                <a:gd name="T25" fmla="*/ 41 h 88"/>
                <a:gd name="T26" fmla="*/ 44 w 100"/>
                <a:gd name="T27" fmla="*/ 4 h 88"/>
                <a:gd name="T28" fmla="*/ 53 w 100"/>
                <a:gd name="T29" fmla="*/ 2 h 88"/>
                <a:gd name="T30" fmla="*/ 55 w 100"/>
                <a:gd name="T31" fmla="*/ 4 h 88"/>
                <a:gd name="T32" fmla="*/ 44 w 100"/>
                <a:gd name="T33" fmla="*/ 34 h 88"/>
                <a:gd name="T34" fmla="*/ 44 w 100"/>
                <a:gd name="T35" fmla="*/ 37 h 88"/>
                <a:gd name="T36" fmla="*/ 46 w 100"/>
                <a:gd name="T37" fmla="*/ 62 h 88"/>
                <a:gd name="T38" fmla="*/ 52 w 100"/>
                <a:gd name="T39" fmla="*/ 62 h 88"/>
                <a:gd name="T40" fmla="*/ 54 w 100"/>
                <a:gd name="T41" fmla="*/ 37 h 88"/>
                <a:gd name="T42" fmla="*/ 54 w 100"/>
                <a:gd name="T43" fmla="*/ 34 h 88"/>
                <a:gd name="T44" fmla="*/ 44 w 100"/>
                <a:gd name="T45" fmla="*/ 34 h 88"/>
                <a:gd name="T46" fmla="*/ 49 w 100"/>
                <a:gd name="T47" fmla="*/ 72 h 88"/>
                <a:gd name="T48" fmla="*/ 53 w 100"/>
                <a:gd name="T49" fmla="*/ 69 h 88"/>
                <a:gd name="T50" fmla="*/ 49 w 100"/>
                <a:gd name="T51" fmla="*/ 65 h 88"/>
                <a:gd name="T52" fmla="*/ 45 w 100"/>
                <a:gd name="T53" fmla="*/ 69 h 88"/>
                <a:gd name="T54" fmla="*/ 49 w 100"/>
                <a:gd name="T55" fmla="*/ 72 h 88"/>
                <a:gd name="T56" fmla="*/ 65 w 100"/>
                <a:gd name="T57" fmla="*/ 48 h 88"/>
                <a:gd name="T58" fmla="*/ 49 w 100"/>
                <a:gd name="T59" fmla="*/ 20 h 88"/>
                <a:gd name="T60" fmla="*/ 34 w 100"/>
                <a:gd name="T61" fmla="*/ 47 h 88"/>
                <a:gd name="T62" fmla="*/ 33 w 100"/>
                <a:gd name="T63" fmla="*/ 48 h 88"/>
                <a:gd name="T64" fmla="*/ 17 w 100"/>
                <a:gd name="T65" fmla="*/ 75 h 88"/>
                <a:gd name="T66" fmla="*/ 49 w 100"/>
                <a:gd name="T67" fmla="*/ 75 h 88"/>
                <a:gd name="T68" fmla="*/ 81 w 100"/>
                <a:gd name="T69" fmla="*/ 75 h 88"/>
                <a:gd name="T70" fmla="*/ 65 w 100"/>
                <a:gd name="T71" fmla="*/ 48 h 88"/>
                <a:gd name="T72" fmla="*/ 65 w 100"/>
                <a:gd name="T73" fmla="*/ 4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0" h="88">
                  <a:moveTo>
                    <a:pt x="55" y="4"/>
                  </a:moveTo>
                  <a:cubicBezTo>
                    <a:pt x="76" y="41"/>
                    <a:pt x="76" y="41"/>
                    <a:pt x="76" y="41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98" y="79"/>
                    <a:pt x="98" y="79"/>
                    <a:pt x="98" y="79"/>
                  </a:cubicBezTo>
                  <a:cubicBezTo>
                    <a:pt x="100" y="82"/>
                    <a:pt x="99" y="85"/>
                    <a:pt x="96" y="87"/>
                  </a:cubicBezTo>
                  <a:cubicBezTo>
                    <a:pt x="95" y="88"/>
                    <a:pt x="93" y="88"/>
                    <a:pt x="92" y="88"/>
                  </a:cubicBezTo>
                  <a:cubicBezTo>
                    <a:pt x="92" y="88"/>
                    <a:pt x="92" y="88"/>
                    <a:pt x="92" y="88"/>
                  </a:cubicBezTo>
                  <a:cubicBezTo>
                    <a:pt x="49" y="88"/>
                    <a:pt x="49" y="88"/>
                    <a:pt x="49" y="88"/>
                  </a:cubicBezTo>
                  <a:cubicBezTo>
                    <a:pt x="7" y="88"/>
                    <a:pt x="7" y="88"/>
                    <a:pt x="7" y="88"/>
                  </a:cubicBezTo>
                  <a:cubicBezTo>
                    <a:pt x="3" y="88"/>
                    <a:pt x="0" y="85"/>
                    <a:pt x="0" y="82"/>
                  </a:cubicBezTo>
                  <a:cubicBezTo>
                    <a:pt x="0" y="80"/>
                    <a:pt x="1" y="79"/>
                    <a:pt x="1" y="78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44" y="4"/>
                    <a:pt x="44" y="4"/>
                    <a:pt x="44" y="4"/>
                  </a:cubicBezTo>
                  <a:cubicBezTo>
                    <a:pt x="46" y="1"/>
                    <a:pt x="50" y="0"/>
                    <a:pt x="53" y="2"/>
                  </a:cubicBezTo>
                  <a:cubicBezTo>
                    <a:pt x="54" y="3"/>
                    <a:pt x="54" y="3"/>
                    <a:pt x="55" y="4"/>
                  </a:cubicBezTo>
                  <a:close/>
                  <a:moveTo>
                    <a:pt x="44" y="34"/>
                  </a:moveTo>
                  <a:cubicBezTo>
                    <a:pt x="44" y="37"/>
                    <a:pt x="44" y="37"/>
                    <a:pt x="44" y="37"/>
                  </a:cubicBezTo>
                  <a:cubicBezTo>
                    <a:pt x="46" y="62"/>
                    <a:pt x="46" y="62"/>
                    <a:pt x="46" y="62"/>
                  </a:cubicBezTo>
                  <a:cubicBezTo>
                    <a:pt x="52" y="62"/>
                    <a:pt x="52" y="62"/>
                    <a:pt x="52" y="62"/>
                  </a:cubicBezTo>
                  <a:cubicBezTo>
                    <a:pt x="54" y="37"/>
                    <a:pt x="54" y="37"/>
                    <a:pt x="54" y="37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44" y="34"/>
                    <a:pt x="44" y="34"/>
                    <a:pt x="44" y="34"/>
                  </a:cubicBezTo>
                  <a:close/>
                  <a:moveTo>
                    <a:pt x="49" y="72"/>
                  </a:moveTo>
                  <a:cubicBezTo>
                    <a:pt x="52" y="72"/>
                    <a:pt x="53" y="71"/>
                    <a:pt x="53" y="69"/>
                  </a:cubicBezTo>
                  <a:cubicBezTo>
                    <a:pt x="53" y="66"/>
                    <a:pt x="51" y="65"/>
                    <a:pt x="49" y="65"/>
                  </a:cubicBezTo>
                  <a:cubicBezTo>
                    <a:pt x="47" y="65"/>
                    <a:pt x="45" y="66"/>
                    <a:pt x="45" y="69"/>
                  </a:cubicBezTo>
                  <a:cubicBezTo>
                    <a:pt x="45" y="71"/>
                    <a:pt x="47" y="72"/>
                    <a:pt x="49" y="72"/>
                  </a:cubicBezTo>
                  <a:close/>
                  <a:moveTo>
                    <a:pt x="65" y="48"/>
                  </a:moveTo>
                  <a:cubicBezTo>
                    <a:pt x="49" y="20"/>
                    <a:pt x="49" y="20"/>
                    <a:pt x="49" y="20"/>
                  </a:cubicBezTo>
                  <a:cubicBezTo>
                    <a:pt x="34" y="47"/>
                    <a:pt x="34" y="47"/>
                    <a:pt x="34" y="47"/>
                  </a:cubicBezTo>
                  <a:cubicBezTo>
                    <a:pt x="34" y="48"/>
                    <a:pt x="34" y="48"/>
                    <a:pt x="33" y="48"/>
                  </a:cubicBezTo>
                  <a:cubicBezTo>
                    <a:pt x="17" y="75"/>
                    <a:pt x="17" y="75"/>
                    <a:pt x="17" y="75"/>
                  </a:cubicBezTo>
                  <a:cubicBezTo>
                    <a:pt x="49" y="75"/>
                    <a:pt x="49" y="75"/>
                    <a:pt x="49" y="75"/>
                  </a:cubicBezTo>
                  <a:cubicBezTo>
                    <a:pt x="81" y="75"/>
                    <a:pt x="81" y="75"/>
                    <a:pt x="81" y="75"/>
                  </a:cubicBezTo>
                  <a:cubicBezTo>
                    <a:pt x="65" y="48"/>
                    <a:pt x="65" y="48"/>
                    <a:pt x="65" y="48"/>
                  </a:cubicBezTo>
                  <a:cubicBezTo>
                    <a:pt x="65" y="48"/>
                    <a:pt x="65" y="48"/>
                    <a:pt x="65" y="4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lIns="121920" tIns="60960" rIns="121920" bIns="60960"/>
            <a:lstStyle/>
            <a:p>
              <a:pPr defTabSz="913765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9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sp>
        <p:nvSpPr>
          <p:cNvPr id="32" name="矩形 31"/>
          <p:cNvSpPr/>
          <p:nvPr/>
        </p:nvSpPr>
        <p:spPr>
          <a:xfrm>
            <a:off x="5580244" y="2086820"/>
            <a:ext cx="1324610" cy="320675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产品完成情况</a:t>
            </a:r>
          </a:p>
        </p:txBody>
      </p:sp>
      <p:sp>
        <p:nvSpPr>
          <p:cNvPr id="34" name="矩形 33"/>
          <p:cNvSpPr/>
          <p:nvPr/>
        </p:nvSpPr>
        <p:spPr>
          <a:xfrm>
            <a:off x="5690318" y="2954192"/>
            <a:ext cx="943610" cy="320675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r>
              <a:rPr lang="zh-CN" altLang="en-US" sz="15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捐赠情况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5159845" y="3970366"/>
            <a:ext cx="943610" cy="320675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r>
              <a:rPr lang="zh-CN" altLang="en-US" sz="15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活动推送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 descr="1100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550" y="1671955"/>
            <a:ext cx="2357120" cy="22898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0">
        <p14:doors dir="vert"/>
      </p:transition>
    </mc:Choice>
    <mc:Fallback xmlns="">
      <p:transition spd="slow" advTm="0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4" presetClass="entr" presetSubtype="3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ox(out)">
                                          <p:cBhvr>
                                            <p:cTn id="10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2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3" dur="35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8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1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2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4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5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8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53" presetClass="entr" presetSubtype="16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1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3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6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2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39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40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3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4" presetID="53" presetClass="entr" presetSubtype="16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6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7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8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9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1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2" presetID="2" presetClass="entr" presetSubtype="2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54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55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6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8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9" presetID="53" presetClass="entr" presetSubtype="16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1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2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3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4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6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7" presetID="2" presetClass="entr" presetSubtype="2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69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70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1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3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2" grpId="0"/>
          <p:bldP spid="8" grpId="0"/>
          <p:bldP spid="14" grpId="0" animBg="1"/>
          <p:bldP spid="15" grpId="0" animBg="1"/>
          <p:bldP spid="16" grpId="0" animBg="1"/>
          <p:bldP spid="17" grpId="0" animBg="1"/>
          <p:bldP spid="32" grpId="0"/>
          <p:bldP spid="34" grpId="0"/>
          <p:bldP spid="36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4" presetClass="entr" presetSubtype="3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ox(out)">
                                          <p:cBhvr>
                                            <p:cTn id="10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2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3" dur="35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8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1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5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8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53" presetClass="entr" presetSubtype="16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1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3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6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3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4" presetID="53" presetClass="entr" presetSubtype="16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6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7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8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9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1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2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4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5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6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8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9" presetID="53" presetClass="entr" presetSubtype="16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1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2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3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4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6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7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9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0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1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3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2" grpId="0"/>
          <p:bldP spid="8" grpId="0"/>
          <p:bldP spid="14" grpId="0" animBg="1"/>
          <p:bldP spid="15" grpId="0" animBg="1"/>
          <p:bldP spid="16" grpId="0" animBg="1"/>
          <p:bldP spid="17" grpId="0" animBg="1"/>
          <p:bldP spid="32" grpId="0"/>
          <p:bldP spid="34" grpId="0"/>
          <p:bldP spid="36" grpId="0"/>
        </p:bldLst>
      </p:timing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156845" y="147955"/>
            <a:ext cx="419798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的填充和优化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6388735" y="1372870"/>
            <a:ext cx="1642110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fontAlgn="auto">
              <a:lnSpc>
                <a:spcPct val="150000"/>
              </a:lnSpc>
              <a:buFont typeface="+mj-lt"/>
              <a:buAutoNum type="arabicPeriod"/>
            </a:pPr>
            <a:r>
              <a:rPr lang="en-US" sz="1200" dirty="0">
                <a:latin typeface="+mn-ea"/>
              </a:rPr>
              <a:t>APP</a:t>
            </a:r>
            <a:r>
              <a:rPr lang="zh-CN" altLang="en-US" sz="1200" dirty="0">
                <a:latin typeface="+mn-ea"/>
              </a:rPr>
              <a:t>的晨检 晚检</a:t>
            </a:r>
          </a:p>
          <a:p>
            <a:pPr marL="228600" indent="-228600" fontAlgn="auto">
              <a:lnSpc>
                <a:spcPct val="150000"/>
              </a:lnSpc>
              <a:buFont typeface="+mj-lt"/>
              <a:buAutoNum type="arabicPeriod"/>
            </a:pPr>
            <a:r>
              <a:rPr lang="zh-CN" sz="1200" dirty="0">
                <a:latin typeface="+mn-ea"/>
              </a:rPr>
              <a:t>新闻头条信息填充图片的搜集修改</a:t>
            </a:r>
            <a:endParaRPr lang="en-US" altLang="zh-CN" sz="1200" dirty="0">
              <a:latin typeface="+mn-ea"/>
            </a:endParaRPr>
          </a:p>
          <a:p>
            <a:pPr marL="228600" indent="-228600" fontAlgn="auto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200" dirty="0">
                <a:latin typeface="+mn-ea"/>
              </a:rPr>
              <a:t>校友风采相关资料的搜集 图片修改上传等</a:t>
            </a:r>
          </a:p>
          <a:p>
            <a:pPr marL="228600" indent="-228600" fontAlgn="auto">
              <a:lnSpc>
                <a:spcPct val="150000"/>
              </a:lnSpc>
              <a:buFont typeface="+mj-lt"/>
              <a:buAutoNum type="arabicPeriod"/>
            </a:pPr>
            <a:r>
              <a:rPr lang="zh-CN" sz="1200" dirty="0">
                <a:latin typeface="+mn-ea"/>
              </a:rPr>
              <a:t>校园活动的发布和测试</a:t>
            </a:r>
          </a:p>
          <a:p>
            <a:pPr marL="228600" indent="-228600" fontAlgn="auto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200" dirty="0">
                <a:latin typeface="+mn-ea"/>
              </a:rPr>
              <a:t>文章结尾图片的</a:t>
            </a:r>
            <a:r>
              <a:rPr lang="en-US" altLang="zh-CN" sz="1200" dirty="0">
                <a:latin typeface="+mn-ea"/>
              </a:rPr>
              <a:t>p</a:t>
            </a:r>
            <a:r>
              <a:rPr lang="zh-CN" altLang="en-US" sz="1200" dirty="0">
                <a:latin typeface="+mn-ea"/>
              </a:rPr>
              <a:t>图多次修改并上传</a:t>
            </a:r>
          </a:p>
        </p:txBody>
      </p:sp>
      <p:pic>
        <p:nvPicPr>
          <p:cNvPr id="5" name="图片 4" descr="70285239789877145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2510" y="2825115"/>
            <a:ext cx="810006" cy="1440011"/>
          </a:xfrm>
          <a:prstGeom prst="rect">
            <a:avLst/>
          </a:prstGeom>
        </p:spPr>
      </p:pic>
      <p:pic>
        <p:nvPicPr>
          <p:cNvPr id="6" name="图片 5" descr="7818493049231215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4855" y="2433955"/>
            <a:ext cx="1012507" cy="1800013"/>
          </a:xfrm>
          <a:prstGeom prst="rect">
            <a:avLst/>
          </a:prstGeom>
        </p:spPr>
      </p:pic>
      <p:pic>
        <p:nvPicPr>
          <p:cNvPr id="9" name="图片 8" descr="87233102187831140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0750" y="1713865"/>
            <a:ext cx="1417510" cy="2520019"/>
          </a:xfrm>
          <a:prstGeom prst="rect">
            <a:avLst/>
          </a:prstGeom>
        </p:spPr>
      </p:pic>
      <p:pic>
        <p:nvPicPr>
          <p:cNvPr id="10" name="图片 9" descr="3645012652192002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33115" y="2073910"/>
            <a:ext cx="1215009" cy="21600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`BTI]5R}2%4GWG8]RQIQ24A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6140" y="1464310"/>
            <a:ext cx="5055229" cy="1260009"/>
          </a:xfrm>
          <a:prstGeom prst="rect">
            <a:avLst/>
          </a:prstGeom>
        </p:spPr>
      </p:pic>
      <p:pic>
        <p:nvPicPr>
          <p:cNvPr id="3" name="图片 2" descr="[}6Y(C_74)[0`R1MFH4@IHH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4720" y="2807335"/>
            <a:ext cx="2418941" cy="1440011"/>
          </a:xfrm>
          <a:prstGeom prst="rect">
            <a:avLst/>
          </a:prstGeom>
        </p:spPr>
      </p:pic>
      <p:pic>
        <p:nvPicPr>
          <p:cNvPr id="4" name="图片 3" descr="CTI[M$Q7L]]5FJ4K_MWR4A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6140" y="2807335"/>
            <a:ext cx="2331830" cy="1440011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20675" y="1833245"/>
            <a:ext cx="2818130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fontAlgn="auto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200"/>
              <a:t>新闻中心学校新闻 总会资讯 分会动态 校友新闻 通知公告搜集资料 图片处理每项更新</a:t>
            </a:r>
            <a:r>
              <a:rPr lang="en-US" altLang="zh-CN" sz="1200"/>
              <a:t>6-10</a:t>
            </a:r>
            <a:r>
              <a:rPr lang="zh-CN" altLang="en-US" sz="1200"/>
              <a:t>篇文章</a:t>
            </a:r>
          </a:p>
          <a:p>
            <a:pPr marL="228600" indent="-228600" fontAlgn="auto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200"/>
              <a:t>校友总会 总会简介总会章程的填写</a:t>
            </a:r>
          </a:p>
          <a:p>
            <a:pPr marL="228600" indent="-228600" fontAlgn="auto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200"/>
              <a:t>校友风采资料搜集和图片处理</a:t>
            </a:r>
          </a:p>
          <a:p>
            <a:pPr marL="228600" indent="-228600" fontAlgn="auto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200"/>
              <a:t>校园风景图片的搜集集合</a:t>
            </a:r>
            <a:r>
              <a:rPr lang="en-US" altLang="zh-CN" sz="1200"/>
              <a:t>P</a:t>
            </a:r>
            <a:r>
              <a:rPr lang="zh-CN" altLang="en-US" sz="1200"/>
              <a:t>图上传</a:t>
            </a:r>
          </a:p>
          <a:p>
            <a:pPr marL="228600" indent="-228600" fontAlgn="auto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200"/>
              <a:t>校友会刊多篇的</a:t>
            </a:r>
            <a:r>
              <a:rPr lang="en-US" altLang="zh-CN" sz="1200"/>
              <a:t>pdf</a:t>
            </a:r>
            <a:r>
              <a:rPr lang="zh-CN" altLang="en-US" sz="1200"/>
              <a:t>文件转化上传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</p:bldLst>
  </p:timing>
</p:sld>
</file>

<file path=ppt/theme/theme1.xml><?xml version="1.0" encoding="utf-8"?>
<a:theme xmlns:a="http://schemas.openxmlformats.org/drawingml/2006/main" name="Office 主题​​">
  <a:themeElements>
    <a:clrScheme name="自定义 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0C3070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368</Words>
  <Application>Microsoft Office PowerPoint</Application>
  <PresentationFormat>全屏显示(16:9)</PresentationFormat>
  <Paragraphs>84</Paragraphs>
  <Slides>16</Slides>
  <Notes>1</Notes>
  <HiddenSlides>0</HiddenSlides>
  <MMClips>1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16</vt:i4>
      </vt:variant>
    </vt:vector>
  </HeadingPairs>
  <TitlesOfParts>
    <vt:vector size="24" baseType="lpstr">
      <vt:lpstr>宋体</vt:lpstr>
      <vt:lpstr>微软雅黑</vt:lpstr>
      <vt:lpstr>Arial</vt:lpstr>
      <vt:lpstr>Calibri</vt:lpstr>
      <vt:lpstr>Calibri Light</vt:lpstr>
      <vt:lpstr>Impact</vt:lpstr>
      <vt:lpstr>Office 主题​​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long</cp:lastModifiedBy>
  <cp:revision>7</cp:revision>
  <dcterms:created xsi:type="dcterms:W3CDTF">2017-09-26T10:04:00Z</dcterms:created>
  <dcterms:modified xsi:type="dcterms:W3CDTF">2018-11-05T08:09:43Z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2052-10.1.0.6874</vt:lpwstr>
  </property>
</Properties>
</file>